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3"/>
  </p:notesMasterIdLst>
  <p:sldIdLst>
    <p:sldId id="258" r:id="rId5"/>
    <p:sldId id="261" r:id="rId6"/>
    <p:sldId id="262" r:id="rId7"/>
    <p:sldId id="359" r:id="rId8"/>
    <p:sldId id="353" r:id="rId9"/>
    <p:sldId id="387" r:id="rId10"/>
    <p:sldId id="326" r:id="rId11"/>
    <p:sldId id="374" r:id="rId12"/>
    <p:sldId id="268" r:id="rId13"/>
    <p:sldId id="347" r:id="rId14"/>
    <p:sldId id="269" r:id="rId15"/>
    <p:sldId id="371" r:id="rId16"/>
    <p:sldId id="270" r:id="rId17"/>
    <p:sldId id="355" r:id="rId18"/>
    <p:sldId id="381" r:id="rId19"/>
    <p:sldId id="382" r:id="rId20"/>
    <p:sldId id="384" r:id="rId21"/>
    <p:sldId id="385" r:id="rId22"/>
    <p:sldId id="386" r:id="rId23"/>
    <p:sldId id="372" r:id="rId24"/>
    <p:sldId id="358" r:id="rId25"/>
    <p:sldId id="383" r:id="rId26"/>
    <p:sldId id="273" r:id="rId27"/>
    <p:sldId id="274" r:id="rId28"/>
    <p:sldId id="281" r:id="rId29"/>
    <p:sldId id="308" r:id="rId30"/>
    <p:sldId id="348" r:id="rId31"/>
    <p:sldId id="278" r:id="rId32"/>
    <p:sldId id="334" r:id="rId33"/>
    <p:sldId id="366" r:id="rId34"/>
    <p:sldId id="370" r:id="rId35"/>
    <p:sldId id="364" r:id="rId36"/>
    <p:sldId id="283" r:id="rId37"/>
    <p:sldId id="339" r:id="rId38"/>
    <p:sldId id="288" r:id="rId39"/>
    <p:sldId id="367" r:id="rId40"/>
    <p:sldId id="368" r:id="rId41"/>
    <p:sldId id="378" r:id="rId42"/>
    <p:sldId id="379" r:id="rId43"/>
    <p:sldId id="380" r:id="rId44"/>
    <p:sldId id="377" r:id="rId45"/>
    <p:sldId id="271" r:id="rId46"/>
    <p:sldId id="303" r:id="rId47"/>
    <p:sldId id="304" r:id="rId48"/>
    <p:sldId id="388" r:id="rId49"/>
    <p:sldId id="389" r:id="rId50"/>
    <p:sldId id="390" r:id="rId51"/>
    <p:sldId id="305" r:id="rId52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MARIA CASTRESANA IGLESIAS" initials="EMCI" lastIdx="1" clrIdx="0">
    <p:extLst>
      <p:ext uri="{19B8F6BF-5375-455C-9EA6-DF929625EA0E}">
        <p15:presenceInfo xmlns:p15="http://schemas.microsoft.com/office/powerpoint/2012/main" userId="S-1-5-21-750466256-3795337926-451836481-633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3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MARIA CASTRESANA IGLESIAS" userId="b9c70f97-593c-462a-83d2-c24ff077200f" providerId="ADAL" clId="{8C88DDC3-16EE-4C37-847E-EF599C6E0D0C}"/>
    <pc:docChg chg="custSel delSld modSld">
      <pc:chgData name="EVA MARIA CASTRESANA IGLESIAS" userId="b9c70f97-593c-462a-83d2-c24ff077200f" providerId="ADAL" clId="{8C88DDC3-16EE-4C37-847E-EF599C6E0D0C}" dt="2024-04-05T09:51:28.575" v="502" actId="6549"/>
      <pc:docMkLst>
        <pc:docMk/>
      </pc:docMkLst>
      <pc:sldChg chg="modSp">
        <pc:chgData name="EVA MARIA CASTRESANA IGLESIAS" userId="b9c70f97-593c-462a-83d2-c24ff077200f" providerId="ADAL" clId="{8C88DDC3-16EE-4C37-847E-EF599C6E0D0C}" dt="2024-04-05T08:58:19.071" v="3" actId="20577"/>
        <pc:sldMkLst>
          <pc:docMk/>
          <pc:sldMk cId="1536390751" sldId="258"/>
        </pc:sldMkLst>
        <pc:spChg chg="mod">
          <ac:chgData name="EVA MARIA CASTRESANA IGLESIAS" userId="b9c70f97-593c-462a-83d2-c24ff077200f" providerId="ADAL" clId="{8C88DDC3-16EE-4C37-847E-EF599C6E0D0C}" dt="2024-04-05T08:58:19.071" v="3" actId="20577"/>
          <ac:spMkLst>
            <pc:docMk/>
            <pc:sldMk cId="1536390751" sldId="258"/>
            <ac:spMk id="135" creationId="{00000000-0000-0000-0000-000000000000}"/>
          </ac:spMkLst>
        </pc:spChg>
      </pc:sldChg>
      <pc:sldChg chg="modSp">
        <pc:chgData name="EVA MARIA CASTRESANA IGLESIAS" userId="b9c70f97-593c-462a-83d2-c24ff077200f" providerId="ADAL" clId="{8C88DDC3-16EE-4C37-847E-EF599C6E0D0C}" dt="2024-04-05T09:04:25.065" v="7" actId="207"/>
        <pc:sldMkLst>
          <pc:docMk/>
          <pc:sldMk cId="3895995730" sldId="261"/>
        </pc:sldMkLst>
        <pc:spChg chg="mod">
          <ac:chgData name="EVA MARIA CASTRESANA IGLESIAS" userId="b9c70f97-593c-462a-83d2-c24ff077200f" providerId="ADAL" clId="{8C88DDC3-16EE-4C37-847E-EF599C6E0D0C}" dt="2024-04-05T09:04:25.065" v="7" actId="207"/>
          <ac:spMkLst>
            <pc:docMk/>
            <pc:sldMk cId="3895995730" sldId="261"/>
            <ac:spMk id="141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04:07.857" v="4" actId="14826"/>
          <ac:picMkLst>
            <pc:docMk/>
            <pc:sldMk cId="3895995730" sldId="261"/>
            <ac:picMk id="3" creationId="{208BD0D4-E817-4263-AD32-48692B80DB1D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06:21.456" v="16" actId="12"/>
        <pc:sldMkLst>
          <pc:docMk/>
          <pc:sldMk cId="3849000019" sldId="262"/>
        </pc:sldMkLst>
        <pc:spChg chg="mod">
          <ac:chgData name="EVA MARIA CASTRESANA IGLESIAS" userId="b9c70f97-593c-462a-83d2-c24ff077200f" providerId="ADAL" clId="{8C88DDC3-16EE-4C37-847E-EF599C6E0D0C}" dt="2024-04-05T09:06:21.456" v="16" actId="12"/>
          <ac:spMkLst>
            <pc:docMk/>
            <pc:sldMk cId="3849000019" sldId="262"/>
            <ac:spMk id="147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05:37.868" v="8" actId="14826"/>
          <ac:picMkLst>
            <pc:docMk/>
            <pc:sldMk cId="3849000019" sldId="262"/>
            <ac:picMk id="3" creationId="{F826DDA8-6490-4F71-9CFC-0F78E6DFC50E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18:25.640" v="95" actId="14826"/>
        <pc:sldMkLst>
          <pc:docMk/>
          <pc:sldMk cId="2162929694" sldId="268"/>
        </pc:sldMkLst>
        <pc:spChg chg="mod">
          <ac:chgData name="EVA MARIA CASTRESANA IGLESIAS" userId="b9c70f97-593c-462a-83d2-c24ff077200f" providerId="ADAL" clId="{8C88DDC3-16EE-4C37-847E-EF599C6E0D0C}" dt="2024-04-05T09:16:51.258" v="94" actId="207"/>
          <ac:spMkLst>
            <pc:docMk/>
            <pc:sldMk cId="2162929694" sldId="268"/>
            <ac:spMk id="185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18:25.640" v="95" actId="14826"/>
          <ac:picMkLst>
            <pc:docMk/>
            <pc:sldMk cId="2162929694" sldId="268"/>
            <ac:picMk id="4" creationId="{986461C7-1B8B-4E42-9BDB-4A91F2F1F979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21:30.170" v="116" actId="1076"/>
        <pc:sldMkLst>
          <pc:docMk/>
          <pc:sldMk cId="2970400654" sldId="270"/>
        </pc:sldMkLst>
        <pc:spChg chg="mod">
          <ac:chgData name="EVA MARIA CASTRESANA IGLESIAS" userId="b9c70f97-593c-462a-83d2-c24ff077200f" providerId="ADAL" clId="{8C88DDC3-16EE-4C37-847E-EF599C6E0D0C}" dt="2024-04-05T09:20:47.532" v="109" actId="20577"/>
          <ac:spMkLst>
            <pc:docMk/>
            <pc:sldMk cId="2970400654" sldId="270"/>
            <ac:spMk id="196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21:30.170" v="116" actId="1076"/>
          <ac:picMkLst>
            <pc:docMk/>
            <pc:sldMk cId="2970400654" sldId="270"/>
            <ac:picMk id="3" creationId="{27816A5B-32B1-44EF-B723-4284A9071D42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34:35.424" v="174" actId="20577"/>
        <pc:sldMkLst>
          <pc:docMk/>
          <pc:sldMk cId="799528200" sldId="274"/>
        </pc:sldMkLst>
        <pc:spChg chg="mod">
          <ac:chgData name="EVA MARIA CASTRESANA IGLESIAS" userId="b9c70f97-593c-462a-83d2-c24ff077200f" providerId="ADAL" clId="{8C88DDC3-16EE-4C37-847E-EF599C6E0D0C}" dt="2024-04-05T09:33:15.972" v="147" actId="20577"/>
          <ac:spMkLst>
            <pc:docMk/>
            <pc:sldMk cId="799528200" sldId="274"/>
            <ac:spMk id="222" creationId="{00000000-0000-0000-0000-000000000000}"/>
          </ac:spMkLst>
        </pc:spChg>
        <pc:spChg chg="mod">
          <ac:chgData name="EVA MARIA CASTRESANA IGLESIAS" userId="b9c70f97-593c-462a-83d2-c24ff077200f" providerId="ADAL" clId="{8C88DDC3-16EE-4C37-847E-EF599C6E0D0C}" dt="2024-04-05T09:34:35.424" v="174" actId="20577"/>
          <ac:spMkLst>
            <pc:docMk/>
            <pc:sldMk cId="799528200" sldId="274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31:18.942" v="145" actId="14826"/>
          <ac:picMkLst>
            <pc:docMk/>
            <pc:sldMk cId="799528200" sldId="274"/>
            <ac:picMk id="2" creationId="{00000000-0000-0000-0000-000000000000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44:45.300" v="364" actId="207"/>
        <pc:sldMkLst>
          <pc:docMk/>
          <pc:sldMk cId="3618607750" sldId="278"/>
        </pc:sldMkLst>
        <pc:spChg chg="mod">
          <ac:chgData name="EVA MARIA CASTRESANA IGLESIAS" userId="b9c70f97-593c-462a-83d2-c24ff077200f" providerId="ADAL" clId="{8C88DDC3-16EE-4C37-847E-EF599C6E0D0C}" dt="2024-04-05T09:44:45.300" v="364" actId="207"/>
          <ac:spMkLst>
            <pc:docMk/>
            <pc:sldMk cId="3618607750" sldId="278"/>
            <ac:spMk id="256" creationId="{00000000-0000-0000-0000-000000000000}"/>
          </ac:spMkLst>
        </pc:spChg>
      </pc:sldChg>
      <pc:sldChg chg="del">
        <pc:chgData name="EVA MARIA CASTRESANA IGLESIAS" userId="b9c70f97-593c-462a-83d2-c24ff077200f" providerId="ADAL" clId="{8C88DDC3-16EE-4C37-847E-EF599C6E0D0C}" dt="2024-04-05T09:38:51.909" v="276" actId="2696"/>
        <pc:sldMkLst>
          <pc:docMk/>
          <pc:sldMk cId="1018034368" sldId="281"/>
        </pc:sldMkLst>
      </pc:sldChg>
      <pc:sldChg chg="modSp">
        <pc:chgData name="EVA MARIA CASTRESANA IGLESIAS" userId="b9c70f97-593c-462a-83d2-c24ff077200f" providerId="ADAL" clId="{8C88DDC3-16EE-4C37-847E-EF599C6E0D0C}" dt="2024-04-05T09:50:37.800" v="496" actId="20577"/>
        <pc:sldMkLst>
          <pc:docMk/>
          <pc:sldMk cId="1434035762" sldId="303"/>
        </pc:sldMkLst>
        <pc:spChg chg="mod">
          <ac:chgData name="EVA MARIA CASTRESANA IGLESIAS" userId="b9c70f97-593c-462a-83d2-c24ff077200f" providerId="ADAL" clId="{8C88DDC3-16EE-4C37-847E-EF599C6E0D0C}" dt="2024-04-05T09:50:37.800" v="496" actId="20577"/>
          <ac:spMkLst>
            <pc:docMk/>
            <pc:sldMk cId="1434035762" sldId="303"/>
            <ac:spMk id="434" creationId="{00000000-0000-0000-0000-000000000000}"/>
          </ac:spMkLst>
        </pc:spChg>
      </pc:sldChg>
      <pc:sldChg chg="modSp">
        <pc:chgData name="EVA MARIA CASTRESANA IGLESIAS" userId="b9c70f97-593c-462a-83d2-c24ff077200f" providerId="ADAL" clId="{8C88DDC3-16EE-4C37-847E-EF599C6E0D0C}" dt="2024-04-05T09:51:28.575" v="502" actId="6549"/>
        <pc:sldMkLst>
          <pc:docMk/>
          <pc:sldMk cId="730502932" sldId="304"/>
        </pc:sldMkLst>
        <pc:graphicFrameChg chg="modGraphic">
          <ac:chgData name="EVA MARIA CASTRESANA IGLESIAS" userId="b9c70f97-593c-462a-83d2-c24ff077200f" providerId="ADAL" clId="{8C88DDC3-16EE-4C37-847E-EF599C6E0D0C}" dt="2024-04-05T09:51:28.575" v="502" actId="6549"/>
          <ac:graphicFrameMkLst>
            <pc:docMk/>
            <pc:sldMk cId="730502932" sldId="304"/>
            <ac:graphicFrameMk id="442" creationId="{00000000-0000-0000-0000-000000000000}"/>
          </ac:graphicFrameMkLst>
        </pc:graphicFrameChg>
      </pc:sldChg>
      <pc:sldChg chg="modSp">
        <pc:chgData name="EVA MARIA CASTRESANA IGLESIAS" userId="b9c70f97-593c-462a-83d2-c24ff077200f" providerId="ADAL" clId="{8C88DDC3-16EE-4C37-847E-EF599C6E0D0C}" dt="2024-04-05T09:38:17.559" v="273" actId="6549"/>
        <pc:sldMkLst>
          <pc:docMk/>
          <pc:sldMk cId="889755756" sldId="308"/>
        </pc:sldMkLst>
        <pc:spChg chg="mod">
          <ac:chgData name="EVA MARIA CASTRESANA IGLESIAS" userId="b9c70f97-593c-462a-83d2-c24ff077200f" providerId="ADAL" clId="{8C88DDC3-16EE-4C37-847E-EF599C6E0D0C}" dt="2024-04-05T09:36:02.213" v="218" actId="313"/>
          <ac:spMkLst>
            <pc:docMk/>
            <pc:sldMk cId="889755756" sldId="308"/>
            <ac:spMk id="222" creationId="{00000000-0000-0000-0000-000000000000}"/>
          </ac:spMkLst>
        </pc:spChg>
        <pc:spChg chg="mod">
          <ac:chgData name="EVA MARIA CASTRESANA IGLESIAS" userId="b9c70f97-593c-462a-83d2-c24ff077200f" providerId="ADAL" clId="{8C88DDC3-16EE-4C37-847E-EF599C6E0D0C}" dt="2024-04-05T09:38:17.559" v="273" actId="6549"/>
          <ac:spMkLst>
            <pc:docMk/>
            <pc:sldMk cId="889755756" sldId="308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36:39.753" v="219" actId="14826"/>
          <ac:picMkLst>
            <pc:docMk/>
            <pc:sldMk cId="889755756" sldId="308"/>
            <ac:picMk id="225" creationId="{00000000-0000-0000-0000-000000000000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13:09.638" v="89" actId="207"/>
        <pc:sldMkLst>
          <pc:docMk/>
          <pc:sldMk cId="2702512745" sldId="326"/>
        </pc:sldMkLst>
        <pc:spChg chg="mod">
          <ac:chgData name="EVA MARIA CASTRESANA IGLESIAS" userId="b9c70f97-593c-462a-83d2-c24ff077200f" providerId="ADAL" clId="{8C88DDC3-16EE-4C37-847E-EF599C6E0D0C}" dt="2024-04-05T09:13:09.638" v="89" actId="207"/>
          <ac:spMkLst>
            <pc:docMk/>
            <pc:sldMk cId="2702512745" sldId="326"/>
            <ac:spMk id="160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12:55.494" v="86" actId="14826"/>
          <ac:picMkLst>
            <pc:docMk/>
            <pc:sldMk cId="2702512745" sldId="326"/>
            <ac:picMk id="5" creationId="{41CE7D80-B1DE-45F9-B69E-BC391E535C35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46:01.195" v="396" actId="207"/>
        <pc:sldMkLst>
          <pc:docMk/>
          <pc:sldMk cId="3116751901" sldId="334"/>
        </pc:sldMkLst>
        <pc:spChg chg="mod">
          <ac:chgData name="EVA MARIA CASTRESANA IGLESIAS" userId="b9c70f97-593c-462a-83d2-c24ff077200f" providerId="ADAL" clId="{8C88DDC3-16EE-4C37-847E-EF599C6E0D0C}" dt="2024-04-05T09:46:01.195" v="396" actId="207"/>
          <ac:spMkLst>
            <pc:docMk/>
            <pc:sldMk cId="3116751901" sldId="334"/>
            <ac:spMk id="285" creationId="{00000000-0000-0000-0000-000000000000}"/>
          </ac:spMkLst>
        </pc:spChg>
      </pc:sldChg>
      <pc:sldChg chg="modSp">
        <pc:chgData name="EVA MARIA CASTRESANA IGLESIAS" userId="b9c70f97-593c-462a-83d2-c24ff077200f" providerId="ADAL" clId="{8C88DDC3-16EE-4C37-847E-EF599C6E0D0C}" dt="2024-04-05T09:20:14.203" v="107" actId="14100"/>
        <pc:sldMkLst>
          <pc:docMk/>
          <pc:sldMk cId="2205379542" sldId="347"/>
        </pc:sldMkLst>
        <pc:spChg chg="mod">
          <ac:chgData name="EVA MARIA CASTRESANA IGLESIAS" userId="b9c70f97-593c-462a-83d2-c24ff077200f" providerId="ADAL" clId="{8C88DDC3-16EE-4C37-847E-EF599C6E0D0C}" dt="2024-04-05T09:18:52.715" v="97" actId="207"/>
          <ac:spMkLst>
            <pc:docMk/>
            <pc:sldMk cId="2205379542" sldId="347"/>
            <ac:spMk id="185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19:26.434" v="99" actId="14826"/>
          <ac:picMkLst>
            <pc:docMk/>
            <pc:sldMk cId="2205379542" sldId="347"/>
            <ac:picMk id="2" creationId="{00000000-0000-0000-0000-000000000000}"/>
          </ac:picMkLst>
        </pc:picChg>
        <pc:picChg chg="mod">
          <ac:chgData name="EVA MARIA CASTRESANA IGLESIAS" userId="b9c70f97-593c-462a-83d2-c24ff077200f" providerId="ADAL" clId="{8C88DDC3-16EE-4C37-847E-EF599C6E0D0C}" dt="2024-04-05T09:20:05.400" v="104" actId="14100"/>
          <ac:picMkLst>
            <pc:docMk/>
            <pc:sldMk cId="2205379542" sldId="347"/>
            <ac:picMk id="3" creationId="{CA0BE9B0-DE5F-4D43-9D5A-C4BFFF7994B3}"/>
          </ac:picMkLst>
        </pc:picChg>
        <pc:picChg chg="mod">
          <ac:chgData name="EVA MARIA CASTRESANA IGLESIAS" userId="b9c70f97-593c-462a-83d2-c24ff077200f" providerId="ADAL" clId="{8C88DDC3-16EE-4C37-847E-EF599C6E0D0C}" dt="2024-04-05T09:20:14.203" v="107" actId="14100"/>
          <ac:picMkLst>
            <pc:docMk/>
            <pc:sldMk cId="2205379542" sldId="347"/>
            <ac:picMk id="4" creationId="{07EB6104-FA87-4122-BD7E-26CA63A57241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38:39.388" v="274" actId="13926"/>
        <pc:sldMkLst>
          <pc:docMk/>
          <pc:sldMk cId="2741387506" sldId="348"/>
        </pc:sldMkLst>
        <pc:graphicFrameChg chg="modGraphic">
          <ac:chgData name="EVA MARIA CASTRESANA IGLESIAS" userId="b9c70f97-593c-462a-83d2-c24ff077200f" providerId="ADAL" clId="{8C88DDC3-16EE-4C37-847E-EF599C6E0D0C}" dt="2024-04-05T09:38:39.388" v="274" actId="13926"/>
          <ac:graphicFrameMkLst>
            <pc:docMk/>
            <pc:sldMk cId="2741387506" sldId="348"/>
            <ac:graphicFrameMk id="271" creationId="{00000000-0000-0000-0000-000000000000}"/>
          </ac:graphicFrameMkLst>
        </pc:graphicFrameChg>
      </pc:sldChg>
      <pc:sldChg chg="modSp">
        <pc:chgData name="EVA MARIA CASTRESANA IGLESIAS" userId="b9c70f97-593c-462a-83d2-c24ff077200f" providerId="ADAL" clId="{8C88DDC3-16EE-4C37-847E-EF599C6E0D0C}" dt="2024-04-05T09:12:00.635" v="85" actId="1076"/>
        <pc:sldMkLst>
          <pc:docMk/>
          <pc:sldMk cId="884057339" sldId="353"/>
        </pc:sldMkLst>
        <pc:spChg chg="mod">
          <ac:chgData name="EVA MARIA CASTRESANA IGLESIAS" userId="b9c70f97-593c-462a-83d2-c24ff077200f" providerId="ADAL" clId="{8C88DDC3-16EE-4C37-847E-EF599C6E0D0C}" dt="2024-04-05T09:12:00.635" v="85" actId="1076"/>
          <ac:spMkLst>
            <pc:docMk/>
            <pc:sldMk cId="884057339" sldId="353"/>
            <ac:spMk id="6" creationId="{6BB3DA9F-DBDB-4494-BD8E-429A24069829}"/>
          </ac:spMkLst>
        </pc:spChg>
        <pc:picChg chg="mod">
          <ac:chgData name="EVA MARIA CASTRESANA IGLESIAS" userId="b9c70f97-593c-462a-83d2-c24ff077200f" providerId="ADAL" clId="{8C88DDC3-16EE-4C37-847E-EF599C6E0D0C}" dt="2024-04-05T09:09:52.603" v="44" actId="14826"/>
          <ac:picMkLst>
            <pc:docMk/>
            <pc:sldMk cId="884057339" sldId="353"/>
            <ac:picMk id="4" creationId="{761E0EBD-CCB5-4F3E-8394-122642F1DC43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30:35.413" v="143" actId="14826"/>
        <pc:sldMkLst>
          <pc:docMk/>
          <pc:sldMk cId="2101272083" sldId="355"/>
        </pc:sldMkLst>
        <pc:spChg chg="mod">
          <ac:chgData name="EVA MARIA CASTRESANA IGLESIAS" userId="b9c70f97-593c-462a-83d2-c24ff077200f" providerId="ADAL" clId="{8C88DDC3-16EE-4C37-847E-EF599C6E0D0C}" dt="2024-04-05T09:23:15.685" v="134" actId="20577"/>
          <ac:spMkLst>
            <pc:docMk/>
            <pc:sldMk cId="2101272083" sldId="355"/>
            <ac:spMk id="160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30:35.413" v="143" actId="14826"/>
          <ac:picMkLst>
            <pc:docMk/>
            <pc:sldMk cId="2101272083" sldId="355"/>
            <ac:picMk id="4" creationId="{DAF40127-A01B-46A9-9BB8-BCCB979062E7}"/>
          </ac:picMkLst>
        </pc:picChg>
        <pc:picChg chg="mod">
          <ac:chgData name="EVA MARIA CASTRESANA IGLESIAS" userId="b9c70f97-593c-462a-83d2-c24ff077200f" providerId="ADAL" clId="{8C88DDC3-16EE-4C37-847E-EF599C6E0D0C}" dt="2024-04-05T09:30:26.354" v="142" actId="14826"/>
          <ac:picMkLst>
            <pc:docMk/>
            <pc:sldMk cId="2101272083" sldId="355"/>
            <ac:picMk id="7" creationId="{078EA1BA-6E87-4502-8ACA-5E99D0AEA60D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07:23.134" v="38" actId="20577"/>
        <pc:sldMkLst>
          <pc:docMk/>
          <pc:sldMk cId="1988731003" sldId="359"/>
        </pc:sldMkLst>
        <pc:spChg chg="mod">
          <ac:chgData name="EVA MARIA CASTRESANA IGLESIAS" userId="b9c70f97-593c-462a-83d2-c24ff077200f" providerId="ADAL" clId="{8C88DDC3-16EE-4C37-847E-EF599C6E0D0C}" dt="2024-04-05T09:07:23.134" v="38" actId="20577"/>
          <ac:spMkLst>
            <pc:docMk/>
            <pc:sldMk cId="1988731003" sldId="359"/>
            <ac:spMk id="2" creationId="{22651E01-E24E-DFC9-1C86-0FE094F73E4A}"/>
          </ac:spMkLst>
        </pc:spChg>
      </pc:sldChg>
      <pc:sldChg chg="modSp">
        <pc:chgData name="EVA MARIA CASTRESANA IGLESIAS" userId="b9c70f97-593c-462a-83d2-c24ff077200f" providerId="ADAL" clId="{8C88DDC3-16EE-4C37-847E-EF599C6E0D0C}" dt="2024-04-05T09:50:14.440" v="491" actId="1076"/>
        <pc:sldMkLst>
          <pc:docMk/>
          <pc:sldMk cId="2180770223" sldId="364"/>
        </pc:sldMkLst>
        <pc:spChg chg="mod">
          <ac:chgData name="EVA MARIA CASTRESANA IGLESIAS" userId="b9c70f97-593c-462a-83d2-c24ff077200f" providerId="ADAL" clId="{8C88DDC3-16EE-4C37-847E-EF599C6E0D0C}" dt="2024-04-05T09:50:03.413" v="489" actId="20577"/>
          <ac:spMkLst>
            <pc:docMk/>
            <pc:sldMk cId="2180770223" sldId="364"/>
            <ac:spMk id="222" creationId="{00000000-0000-0000-0000-000000000000}"/>
          </ac:spMkLst>
        </pc:spChg>
        <pc:spChg chg="mod">
          <ac:chgData name="EVA MARIA CASTRESANA IGLESIAS" userId="b9c70f97-593c-462a-83d2-c24ff077200f" providerId="ADAL" clId="{8C88DDC3-16EE-4C37-847E-EF599C6E0D0C}" dt="2024-04-05T09:50:14.440" v="491" actId="1076"/>
          <ac:spMkLst>
            <pc:docMk/>
            <pc:sldMk cId="2180770223" sldId="364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50:09.242" v="490" actId="1076"/>
          <ac:picMkLst>
            <pc:docMk/>
            <pc:sldMk cId="2180770223" sldId="364"/>
            <ac:picMk id="225" creationId="{00000000-0000-0000-0000-000000000000}"/>
          </ac:picMkLst>
        </pc:picChg>
      </pc:sldChg>
      <pc:sldChg chg="modSp">
        <pc:chgData name="EVA MARIA CASTRESANA IGLESIAS" userId="b9c70f97-593c-462a-83d2-c24ff077200f" providerId="ADAL" clId="{8C88DDC3-16EE-4C37-847E-EF599C6E0D0C}" dt="2024-04-05T09:48:39.606" v="403" actId="1076"/>
        <pc:sldMkLst>
          <pc:docMk/>
          <pc:sldMk cId="2283877431" sldId="366"/>
        </pc:sldMkLst>
        <pc:spChg chg="mod">
          <ac:chgData name="EVA MARIA CASTRESANA IGLESIAS" userId="b9c70f97-593c-462a-83d2-c24ff077200f" providerId="ADAL" clId="{8C88DDC3-16EE-4C37-847E-EF599C6E0D0C}" dt="2024-04-05T09:46:06.580" v="397" actId="207"/>
          <ac:spMkLst>
            <pc:docMk/>
            <pc:sldMk cId="2283877431" sldId="366"/>
            <ac:spMk id="285" creationId="{00000000-0000-0000-0000-000000000000}"/>
          </ac:spMkLst>
        </pc:spChg>
        <pc:picChg chg="mod">
          <ac:chgData name="EVA MARIA CASTRESANA IGLESIAS" userId="b9c70f97-593c-462a-83d2-c24ff077200f" providerId="ADAL" clId="{8C88DDC3-16EE-4C37-847E-EF599C6E0D0C}" dt="2024-04-05T09:48:39.606" v="403" actId="1076"/>
          <ac:picMkLst>
            <pc:docMk/>
            <pc:sldMk cId="2283877431" sldId="366"/>
            <ac:picMk id="4" creationId="{00000000-0000-0000-0000-000000000000}"/>
          </ac:picMkLst>
        </pc:picChg>
      </pc:sldChg>
    </pc:docChg>
  </pc:docChgLst>
  <pc:docChgLst>
    <pc:chgData name="EVA MARIA CASTRESANA IGLESIAS" userId="b9c70f97-593c-462a-83d2-c24ff077200f" providerId="ADAL" clId="{42A54EDB-2655-4C7C-BACA-0751B75865F5}"/>
    <pc:docChg chg="undo custSel addSld delSld modSld sldOrd">
      <pc:chgData name="EVA MARIA CASTRESANA IGLESIAS" userId="b9c70f97-593c-462a-83d2-c24ff077200f" providerId="ADAL" clId="{42A54EDB-2655-4C7C-BACA-0751B75865F5}" dt="2024-05-22T08:31:32.372" v="6620" actId="1076"/>
      <pc:docMkLst>
        <pc:docMk/>
      </pc:docMkLst>
      <pc:sldChg chg="modSp">
        <pc:chgData name="EVA MARIA CASTRESANA IGLESIAS" userId="b9c70f97-593c-462a-83d2-c24ff077200f" providerId="ADAL" clId="{42A54EDB-2655-4C7C-BACA-0751B75865F5}" dt="2024-05-15T10:33:39.770" v="3883" actId="207"/>
        <pc:sldMkLst>
          <pc:docMk/>
          <pc:sldMk cId="3895995730" sldId="261"/>
        </pc:sldMkLst>
        <pc:spChg chg="mod">
          <ac:chgData name="EVA MARIA CASTRESANA IGLESIAS" userId="b9c70f97-593c-462a-83d2-c24ff077200f" providerId="ADAL" clId="{42A54EDB-2655-4C7C-BACA-0751B75865F5}" dt="2024-05-15T10:33:39.770" v="3883" actId="207"/>
          <ac:spMkLst>
            <pc:docMk/>
            <pc:sldMk cId="3895995730" sldId="261"/>
            <ac:spMk id="141" creationId="{00000000-0000-0000-0000-000000000000}"/>
          </ac:spMkLst>
        </pc:spChg>
      </pc:sldChg>
      <pc:sldChg chg="modSp">
        <pc:chgData name="EVA MARIA CASTRESANA IGLESIAS" userId="b9c70f97-593c-462a-83d2-c24ff077200f" providerId="ADAL" clId="{42A54EDB-2655-4C7C-BACA-0751B75865F5}" dt="2024-04-30T10:46:47.158" v="3693" actId="1076"/>
        <pc:sldMkLst>
          <pc:docMk/>
          <pc:sldMk cId="3849000019" sldId="262"/>
        </pc:sldMkLst>
        <pc:spChg chg="mod">
          <ac:chgData name="EVA MARIA CASTRESANA IGLESIAS" userId="b9c70f97-593c-462a-83d2-c24ff077200f" providerId="ADAL" clId="{42A54EDB-2655-4C7C-BACA-0751B75865F5}" dt="2024-04-30T10:46:47.158" v="3693" actId="1076"/>
          <ac:spMkLst>
            <pc:docMk/>
            <pc:sldMk cId="3849000019" sldId="262"/>
            <ac:spMk id="147" creationId="{00000000-0000-0000-0000-000000000000}"/>
          </ac:spMkLst>
        </pc:spChg>
      </pc:sldChg>
      <pc:sldChg chg="addSp modSp">
        <pc:chgData name="EVA MARIA CASTRESANA IGLESIAS" userId="b9c70f97-593c-462a-83d2-c24ff077200f" providerId="ADAL" clId="{42A54EDB-2655-4C7C-BACA-0751B75865F5}" dt="2024-04-30T10:44:12.834" v="3558" actId="1076"/>
        <pc:sldMkLst>
          <pc:docMk/>
          <pc:sldMk cId="2162929694" sldId="268"/>
        </pc:sldMkLst>
        <pc:spChg chg="mod">
          <ac:chgData name="EVA MARIA CASTRESANA IGLESIAS" userId="b9c70f97-593c-462a-83d2-c24ff077200f" providerId="ADAL" clId="{42A54EDB-2655-4C7C-BACA-0751B75865F5}" dt="2024-04-30T10:43:07.360" v="3547" actId="1076"/>
          <ac:spMkLst>
            <pc:docMk/>
            <pc:sldMk cId="2162929694" sldId="268"/>
            <ac:spMk id="184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30T10:44:09.918" v="3557" actId="1076"/>
          <ac:spMkLst>
            <pc:docMk/>
            <pc:sldMk cId="2162929694" sldId="268"/>
            <ac:spMk id="185" creationId="{00000000-0000-0000-0000-000000000000}"/>
          </ac:spMkLst>
        </pc:spChg>
        <pc:picChg chg="add mod">
          <ac:chgData name="EVA MARIA CASTRESANA IGLESIAS" userId="b9c70f97-593c-462a-83d2-c24ff077200f" providerId="ADAL" clId="{42A54EDB-2655-4C7C-BACA-0751B75865F5}" dt="2024-04-30T10:43:48.228" v="3556" actId="1076"/>
          <ac:picMkLst>
            <pc:docMk/>
            <pc:sldMk cId="2162929694" sldId="268"/>
            <ac:picMk id="3" creationId="{2E1ECCDC-E62F-4E8A-BAD9-DD0E11845F0E}"/>
          </ac:picMkLst>
        </pc:picChg>
        <pc:picChg chg="mod">
          <ac:chgData name="EVA MARIA CASTRESANA IGLESIAS" userId="b9c70f97-593c-462a-83d2-c24ff077200f" providerId="ADAL" clId="{42A54EDB-2655-4C7C-BACA-0751B75865F5}" dt="2024-04-30T10:44:12.834" v="3558" actId="1076"/>
          <ac:picMkLst>
            <pc:docMk/>
            <pc:sldMk cId="2162929694" sldId="268"/>
            <ac:picMk id="4" creationId="{986461C7-1B8B-4E42-9BDB-4A91F2F1F979}"/>
          </ac:picMkLst>
        </pc:picChg>
      </pc:sldChg>
      <pc:sldChg chg="modSp ord">
        <pc:chgData name="EVA MARIA CASTRESANA IGLESIAS" userId="b9c70f97-593c-462a-83d2-c24ff077200f" providerId="ADAL" clId="{42A54EDB-2655-4C7C-BACA-0751B75865F5}" dt="2024-04-25T10:56:29.682" v="1329" actId="20577"/>
        <pc:sldMkLst>
          <pc:docMk/>
          <pc:sldMk cId="710555546" sldId="271"/>
        </pc:sldMkLst>
        <pc:spChg chg="mod">
          <ac:chgData name="EVA MARIA CASTRESANA IGLESIAS" userId="b9c70f97-593c-462a-83d2-c24ff077200f" providerId="ADAL" clId="{42A54EDB-2655-4C7C-BACA-0751B75865F5}" dt="2024-04-25T10:46:56.465" v="1026" actId="6549"/>
          <ac:spMkLst>
            <pc:docMk/>
            <pc:sldMk cId="710555546" sldId="271"/>
            <ac:spMk id="203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25T10:56:29.682" v="1329" actId="20577"/>
          <ac:spMkLst>
            <pc:docMk/>
            <pc:sldMk cId="710555546" sldId="271"/>
            <ac:spMk id="204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5T10:47:19.917" v="1027" actId="14826"/>
          <ac:picMkLst>
            <pc:docMk/>
            <pc:sldMk cId="710555546" sldId="271"/>
            <ac:picMk id="2" creationId="{00000000-0000-0000-0000-000000000000}"/>
          </ac:picMkLst>
        </pc:picChg>
      </pc:sldChg>
      <pc:sldChg chg="modSp">
        <pc:chgData name="EVA MARIA CASTRESANA IGLESIAS" userId="b9c70f97-593c-462a-83d2-c24ff077200f" providerId="ADAL" clId="{42A54EDB-2655-4C7C-BACA-0751B75865F5}" dt="2024-05-21T09:38:47.514" v="6013" actId="20577"/>
        <pc:sldMkLst>
          <pc:docMk/>
          <pc:sldMk cId="799528200" sldId="274"/>
        </pc:sldMkLst>
        <pc:spChg chg="mod">
          <ac:chgData name="EVA MARIA CASTRESANA IGLESIAS" userId="b9c70f97-593c-462a-83d2-c24ff077200f" providerId="ADAL" clId="{42A54EDB-2655-4C7C-BACA-0751B75865F5}" dt="2024-05-21T09:38:47.514" v="6013" actId="20577"/>
          <ac:spMkLst>
            <pc:docMk/>
            <pc:sldMk cId="799528200" sldId="274"/>
            <ac:spMk id="223" creationId="{00000000-0000-0000-0000-000000000000}"/>
          </ac:spMkLst>
        </pc:spChg>
      </pc:sldChg>
      <pc:sldChg chg="modSp">
        <pc:chgData name="EVA MARIA CASTRESANA IGLESIAS" userId="b9c70f97-593c-462a-83d2-c24ff077200f" providerId="ADAL" clId="{42A54EDB-2655-4C7C-BACA-0751B75865F5}" dt="2024-05-21T09:40:21.713" v="6015" actId="14100"/>
        <pc:sldMkLst>
          <pc:docMk/>
          <pc:sldMk cId="3618607750" sldId="278"/>
        </pc:sldMkLst>
        <pc:spChg chg="mod">
          <ac:chgData name="EVA MARIA CASTRESANA IGLESIAS" userId="b9c70f97-593c-462a-83d2-c24ff077200f" providerId="ADAL" clId="{42A54EDB-2655-4C7C-BACA-0751B75865F5}" dt="2024-05-21T09:40:21.713" v="6015" actId="14100"/>
          <ac:spMkLst>
            <pc:docMk/>
            <pc:sldMk cId="3618607750" sldId="278"/>
            <ac:spMk id="256" creationId="{00000000-0000-0000-0000-000000000000}"/>
          </ac:spMkLst>
        </pc:spChg>
      </pc:sldChg>
      <pc:sldChg chg="modSp add ord">
        <pc:chgData name="EVA MARIA CASTRESANA IGLESIAS" userId="b9c70f97-593c-462a-83d2-c24ff077200f" providerId="ADAL" clId="{42A54EDB-2655-4C7C-BACA-0751B75865F5}" dt="2024-04-25T09:54:11.421" v="144" actId="20577"/>
        <pc:sldMkLst>
          <pc:docMk/>
          <pc:sldMk cId="1018034368" sldId="281"/>
        </pc:sldMkLst>
        <pc:spChg chg="mod">
          <ac:chgData name="EVA MARIA CASTRESANA IGLESIAS" userId="b9c70f97-593c-462a-83d2-c24ff077200f" providerId="ADAL" clId="{42A54EDB-2655-4C7C-BACA-0751B75865F5}" dt="2024-04-25T09:54:11.421" v="144" actId="20577"/>
          <ac:spMkLst>
            <pc:docMk/>
            <pc:sldMk cId="1018034368" sldId="281"/>
            <ac:spMk id="277" creationId="{00000000-0000-0000-0000-000000000000}"/>
          </ac:spMkLst>
        </pc:spChg>
      </pc:sldChg>
      <pc:sldChg chg="modSp">
        <pc:chgData name="EVA MARIA CASTRESANA IGLESIAS" userId="b9c70f97-593c-462a-83d2-c24ff077200f" providerId="ADAL" clId="{42A54EDB-2655-4C7C-BACA-0751B75865F5}" dt="2024-04-29T08:11:55.478" v="1918" actId="113"/>
        <pc:sldMkLst>
          <pc:docMk/>
          <pc:sldMk cId="251935529" sldId="288"/>
        </pc:sldMkLst>
        <pc:spChg chg="mod">
          <ac:chgData name="EVA MARIA CASTRESANA IGLESIAS" userId="b9c70f97-593c-462a-83d2-c24ff077200f" providerId="ADAL" clId="{42A54EDB-2655-4C7C-BACA-0751B75865F5}" dt="2024-04-29T07:58:41.607" v="1363" actId="20577"/>
          <ac:spMkLst>
            <pc:docMk/>
            <pc:sldMk cId="251935529" sldId="288"/>
            <ac:spMk id="329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29T08:11:55.478" v="1918" actId="113"/>
          <ac:spMkLst>
            <pc:docMk/>
            <pc:sldMk cId="251935529" sldId="288"/>
            <ac:spMk id="330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8:08:18.094" v="1641" actId="14100"/>
          <ac:picMkLst>
            <pc:docMk/>
            <pc:sldMk cId="251935529" sldId="288"/>
            <ac:picMk id="332" creationId="{00000000-0000-0000-0000-000000000000}"/>
          </ac:picMkLst>
        </pc:picChg>
      </pc:sldChg>
      <pc:sldChg chg="modSp">
        <pc:chgData name="EVA MARIA CASTRESANA IGLESIAS" userId="b9c70f97-593c-462a-83d2-c24ff077200f" providerId="ADAL" clId="{42A54EDB-2655-4C7C-BACA-0751B75865F5}" dt="2024-04-25T10:56:45.164" v="1333" actId="20577"/>
        <pc:sldMkLst>
          <pc:docMk/>
          <pc:sldMk cId="1434035762" sldId="303"/>
        </pc:sldMkLst>
        <pc:spChg chg="mod">
          <ac:chgData name="EVA MARIA CASTRESANA IGLESIAS" userId="b9c70f97-593c-462a-83d2-c24ff077200f" providerId="ADAL" clId="{42A54EDB-2655-4C7C-BACA-0751B75865F5}" dt="2024-04-25T10:56:45.164" v="1333" actId="20577"/>
          <ac:spMkLst>
            <pc:docMk/>
            <pc:sldMk cId="1434035762" sldId="303"/>
            <ac:spMk id="434" creationId="{00000000-0000-0000-0000-000000000000}"/>
          </ac:spMkLst>
        </pc:spChg>
      </pc:sldChg>
      <pc:sldChg chg="modSp">
        <pc:chgData name="EVA MARIA CASTRESANA IGLESIAS" userId="b9c70f97-593c-462a-83d2-c24ff077200f" providerId="ADAL" clId="{42A54EDB-2655-4C7C-BACA-0751B75865F5}" dt="2024-05-21T10:29:28.771" v="6543"/>
        <pc:sldMkLst>
          <pc:docMk/>
          <pc:sldMk cId="730502932" sldId="304"/>
        </pc:sldMkLst>
        <pc:spChg chg="mod">
          <ac:chgData name="EVA MARIA CASTRESANA IGLESIAS" userId="b9c70f97-593c-462a-83d2-c24ff077200f" providerId="ADAL" clId="{42A54EDB-2655-4C7C-BACA-0751B75865F5}" dt="2024-04-25T10:57:00.440" v="1337" actId="20577"/>
          <ac:spMkLst>
            <pc:docMk/>
            <pc:sldMk cId="730502932" sldId="304"/>
            <ac:spMk id="440" creationId="{00000000-0000-0000-0000-000000000000}"/>
          </ac:spMkLst>
        </pc:spChg>
        <pc:graphicFrameChg chg="mod modGraphic">
          <ac:chgData name="EVA MARIA CASTRESANA IGLESIAS" userId="b9c70f97-593c-462a-83d2-c24ff077200f" providerId="ADAL" clId="{42A54EDB-2655-4C7C-BACA-0751B75865F5}" dt="2024-05-21T10:29:28.771" v="6543"/>
          <ac:graphicFrameMkLst>
            <pc:docMk/>
            <pc:sldMk cId="730502932" sldId="304"/>
            <ac:graphicFrameMk id="442" creationId="{00000000-0000-0000-0000-000000000000}"/>
          </ac:graphicFrameMkLst>
        </pc:graphicFrameChg>
      </pc:sldChg>
      <pc:sldChg chg="modSp">
        <pc:chgData name="EVA MARIA CASTRESANA IGLESIAS" userId="b9c70f97-593c-462a-83d2-c24ff077200f" providerId="ADAL" clId="{42A54EDB-2655-4C7C-BACA-0751B75865F5}" dt="2024-05-15T10:24:16.192" v="3872" actId="207"/>
        <pc:sldMkLst>
          <pc:docMk/>
          <pc:sldMk cId="2702512745" sldId="326"/>
        </pc:sldMkLst>
        <pc:spChg chg="mod">
          <ac:chgData name="EVA MARIA CASTRESANA IGLESIAS" userId="b9c70f97-593c-462a-83d2-c24ff077200f" providerId="ADAL" clId="{42A54EDB-2655-4C7C-BACA-0751B75865F5}" dt="2024-05-15T10:24:16.192" v="3872" actId="207"/>
          <ac:spMkLst>
            <pc:docMk/>
            <pc:sldMk cId="2702512745" sldId="326"/>
            <ac:spMk id="160" creationId="{00000000-0000-0000-0000-000000000000}"/>
          </ac:spMkLst>
        </pc:spChg>
      </pc:sldChg>
      <pc:sldChg chg="modSp">
        <pc:chgData name="EVA MARIA CASTRESANA IGLESIAS" userId="b9c70f97-593c-462a-83d2-c24ff077200f" providerId="ADAL" clId="{42A54EDB-2655-4C7C-BACA-0751B75865F5}" dt="2024-04-29T07:37:34.190" v="1348" actId="20577"/>
        <pc:sldMkLst>
          <pc:docMk/>
          <pc:sldMk cId="3116751901" sldId="334"/>
        </pc:sldMkLst>
        <pc:spChg chg="mod">
          <ac:chgData name="EVA MARIA CASTRESANA IGLESIAS" userId="b9c70f97-593c-462a-83d2-c24ff077200f" providerId="ADAL" clId="{42A54EDB-2655-4C7C-BACA-0751B75865F5}" dt="2024-04-29T07:37:34.190" v="1348" actId="20577"/>
          <ac:spMkLst>
            <pc:docMk/>
            <pc:sldMk cId="3116751901" sldId="334"/>
            <ac:spMk id="285" creationId="{00000000-0000-0000-0000-000000000000}"/>
          </ac:spMkLst>
        </pc:spChg>
      </pc:sldChg>
      <pc:sldChg chg="modSp ord">
        <pc:chgData name="EVA MARIA CASTRESANA IGLESIAS" userId="b9c70f97-593c-462a-83d2-c24ff077200f" providerId="ADAL" clId="{42A54EDB-2655-4C7C-BACA-0751B75865F5}" dt="2024-04-29T08:13:34.275" v="1935"/>
        <pc:sldMkLst>
          <pc:docMk/>
          <pc:sldMk cId="3686046754" sldId="339"/>
        </pc:sldMkLst>
        <pc:spChg chg="mod">
          <ac:chgData name="EVA MARIA CASTRESANA IGLESIAS" userId="b9c70f97-593c-462a-83d2-c24ff077200f" providerId="ADAL" clId="{42A54EDB-2655-4C7C-BACA-0751B75865F5}" dt="2024-04-29T08:13:15.322" v="1934" actId="20577"/>
          <ac:spMkLst>
            <pc:docMk/>
            <pc:sldMk cId="3686046754" sldId="339"/>
            <ac:spMk id="346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29T08:11:46.500" v="1917" actId="14100"/>
          <ac:spMkLst>
            <pc:docMk/>
            <pc:sldMk cId="3686046754" sldId="339"/>
            <ac:spMk id="347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8:13:01.423" v="1919" actId="14826"/>
          <ac:picMkLst>
            <pc:docMk/>
            <pc:sldMk cId="3686046754" sldId="339"/>
            <ac:picMk id="2" creationId="{00000000-0000-0000-0000-000000000000}"/>
          </ac:picMkLst>
        </pc:picChg>
      </pc:sldChg>
      <pc:sldChg chg="modSp">
        <pc:chgData name="EVA MARIA CASTRESANA IGLESIAS" userId="b9c70f97-593c-462a-83d2-c24ff077200f" providerId="ADAL" clId="{42A54EDB-2655-4C7C-BACA-0751B75865F5}" dt="2024-04-30T10:29:45.404" v="3411" actId="207"/>
        <pc:sldMkLst>
          <pc:docMk/>
          <pc:sldMk cId="2205379542" sldId="347"/>
        </pc:sldMkLst>
        <pc:spChg chg="mod">
          <ac:chgData name="EVA MARIA CASTRESANA IGLESIAS" userId="b9c70f97-593c-462a-83d2-c24ff077200f" providerId="ADAL" clId="{42A54EDB-2655-4C7C-BACA-0751B75865F5}" dt="2024-04-30T10:29:45.404" v="3411" actId="207"/>
          <ac:spMkLst>
            <pc:docMk/>
            <pc:sldMk cId="2205379542" sldId="347"/>
            <ac:spMk id="185" creationId="{00000000-0000-0000-0000-000000000000}"/>
          </ac:spMkLst>
        </pc:spChg>
      </pc:sldChg>
      <pc:sldChg chg="modSp">
        <pc:chgData name="EVA MARIA CASTRESANA IGLESIAS" userId="b9c70f97-593c-462a-83d2-c24ff077200f" providerId="ADAL" clId="{42A54EDB-2655-4C7C-BACA-0751B75865F5}" dt="2024-04-25T10:07:07.375" v="573" actId="20577"/>
        <pc:sldMkLst>
          <pc:docMk/>
          <pc:sldMk cId="2741387506" sldId="348"/>
        </pc:sldMkLst>
        <pc:graphicFrameChg chg="modGraphic">
          <ac:chgData name="EVA MARIA CASTRESANA IGLESIAS" userId="b9c70f97-593c-462a-83d2-c24ff077200f" providerId="ADAL" clId="{42A54EDB-2655-4C7C-BACA-0751B75865F5}" dt="2024-04-25T10:07:07.375" v="573" actId="20577"/>
          <ac:graphicFrameMkLst>
            <pc:docMk/>
            <pc:sldMk cId="2741387506" sldId="348"/>
            <ac:graphicFrameMk id="271" creationId="{00000000-0000-0000-0000-000000000000}"/>
          </ac:graphicFrameMkLst>
        </pc:graphicFrameChg>
      </pc:sldChg>
      <pc:sldChg chg="modSp">
        <pc:chgData name="EVA MARIA CASTRESANA IGLESIAS" userId="b9c70f97-593c-462a-83d2-c24ff077200f" providerId="ADAL" clId="{42A54EDB-2655-4C7C-BACA-0751B75865F5}" dt="2024-04-29T10:41:56.754" v="3407" actId="14826"/>
        <pc:sldMkLst>
          <pc:docMk/>
          <pc:sldMk cId="884057339" sldId="353"/>
        </pc:sldMkLst>
        <pc:spChg chg="mod">
          <ac:chgData name="EVA MARIA CASTRESANA IGLESIAS" userId="b9c70f97-593c-462a-83d2-c24ff077200f" providerId="ADAL" clId="{42A54EDB-2655-4C7C-BACA-0751B75865F5}" dt="2024-04-29T10:39:35.210" v="3405" actId="122"/>
          <ac:spMkLst>
            <pc:docMk/>
            <pc:sldMk cId="884057339" sldId="353"/>
            <ac:spMk id="6" creationId="{6BB3DA9F-DBDB-4494-BD8E-429A24069829}"/>
          </ac:spMkLst>
        </pc:spChg>
        <pc:picChg chg="mod">
          <ac:chgData name="EVA MARIA CASTRESANA IGLESIAS" userId="b9c70f97-593c-462a-83d2-c24ff077200f" providerId="ADAL" clId="{42A54EDB-2655-4C7C-BACA-0751B75865F5}" dt="2024-04-29T10:41:56.754" v="3407" actId="14826"/>
          <ac:picMkLst>
            <pc:docMk/>
            <pc:sldMk cId="884057339" sldId="353"/>
            <ac:picMk id="4" creationId="{761E0EBD-CCB5-4F3E-8394-122642F1DC43}"/>
          </ac:picMkLst>
        </pc:picChg>
      </pc:sldChg>
      <pc:sldChg chg="modSp">
        <pc:chgData name="EVA MARIA CASTRESANA IGLESIAS" userId="b9c70f97-593c-462a-83d2-c24ff077200f" providerId="ADAL" clId="{42A54EDB-2655-4C7C-BACA-0751B75865F5}" dt="2024-04-29T10:20:06.788" v="3034" actId="1076"/>
        <pc:sldMkLst>
          <pc:docMk/>
          <pc:sldMk cId="3416488876" sldId="358"/>
        </pc:sldMkLst>
        <pc:spChg chg="mod">
          <ac:chgData name="EVA MARIA CASTRESANA IGLESIAS" userId="b9c70f97-593c-462a-83d2-c24ff077200f" providerId="ADAL" clId="{42A54EDB-2655-4C7C-BACA-0751B75865F5}" dt="2024-04-29T10:20:06.788" v="3034" actId="1076"/>
          <ac:spMkLst>
            <pc:docMk/>
            <pc:sldMk cId="3416488876" sldId="358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10:19:18.181" v="3031" actId="1076"/>
          <ac:picMkLst>
            <pc:docMk/>
            <pc:sldMk cId="3416488876" sldId="358"/>
            <ac:picMk id="2" creationId="{00000000-0000-0000-0000-000000000000}"/>
          </ac:picMkLst>
        </pc:picChg>
      </pc:sldChg>
      <pc:sldChg chg="addSp modSp">
        <pc:chgData name="EVA MARIA CASTRESANA IGLESIAS" userId="b9c70f97-593c-462a-83d2-c24ff077200f" providerId="ADAL" clId="{42A54EDB-2655-4C7C-BACA-0751B75865F5}" dt="2024-05-21T09:36:10.080" v="5994" actId="20577"/>
        <pc:sldMkLst>
          <pc:docMk/>
          <pc:sldMk cId="1988731003" sldId="359"/>
        </pc:sldMkLst>
        <pc:spChg chg="mod">
          <ac:chgData name="EVA MARIA CASTRESANA IGLESIAS" userId="b9c70f97-593c-462a-83d2-c24ff077200f" providerId="ADAL" clId="{42A54EDB-2655-4C7C-BACA-0751B75865F5}" dt="2024-05-21T09:36:10.080" v="5994" actId="20577"/>
          <ac:spMkLst>
            <pc:docMk/>
            <pc:sldMk cId="1988731003" sldId="359"/>
            <ac:spMk id="2" creationId="{22651E01-E24E-DFC9-1C86-0FE094F73E4A}"/>
          </ac:spMkLst>
        </pc:spChg>
        <pc:spChg chg="mod">
          <ac:chgData name="EVA MARIA CASTRESANA IGLESIAS" userId="b9c70f97-593c-462a-83d2-c24ff077200f" providerId="ADAL" clId="{42A54EDB-2655-4C7C-BACA-0751B75865F5}" dt="2024-04-30T10:53:13.460" v="3777" actId="20577"/>
          <ac:spMkLst>
            <pc:docMk/>
            <pc:sldMk cId="1988731003" sldId="359"/>
            <ac:spMk id="196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30T10:53:31.745" v="3779" actId="1076"/>
          <ac:picMkLst>
            <pc:docMk/>
            <pc:sldMk cId="1988731003" sldId="359"/>
            <ac:picMk id="4" creationId="{F36A3A82-CF8B-4229-9C48-BB3D98CC984B}"/>
          </ac:picMkLst>
        </pc:picChg>
        <pc:picChg chg="mod">
          <ac:chgData name="EVA MARIA CASTRESANA IGLESIAS" userId="b9c70f97-593c-462a-83d2-c24ff077200f" providerId="ADAL" clId="{42A54EDB-2655-4C7C-BACA-0751B75865F5}" dt="2024-04-30T10:53:46.868" v="3783" actId="1076"/>
          <ac:picMkLst>
            <pc:docMk/>
            <pc:sldMk cId="1988731003" sldId="359"/>
            <ac:picMk id="5" creationId="{4E049470-2A95-4433-AC61-3F8D220E9A15}"/>
          </ac:picMkLst>
        </pc:picChg>
        <pc:picChg chg="add mod">
          <ac:chgData name="EVA MARIA CASTRESANA IGLESIAS" userId="b9c70f97-593c-462a-83d2-c24ff077200f" providerId="ADAL" clId="{42A54EDB-2655-4C7C-BACA-0751B75865F5}" dt="2024-05-16T08:57:12.392" v="5533" actId="1076"/>
          <ac:picMkLst>
            <pc:docMk/>
            <pc:sldMk cId="1988731003" sldId="359"/>
            <ac:picMk id="6" creationId="{33EE8D36-1283-4C86-8C75-C2DAE679AB04}"/>
          </ac:picMkLst>
        </pc:picChg>
      </pc:sldChg>
      <pc:sldChg chg="addSp delSp modSp">
        <pc:chgData name="EVA MARIA CASTRESANA IGLESIAS" userId="b9c70f97-593c-462a-83d2-c24ff077200f" providerId="ADAL" clId="{42A54EDB-2655-4C7C-BACA-0751B75865F5}" dt="2024-04-25T10:50:35.092" v="1050" actId="20577"/>
        <pc:sldMkLst>
          <pc:docMk/>
          <pc:sldMk cId="2283877431" sldId="366"/>
        </pc:sldMkLst>
        <pc:spChg chg="add del">
          <ac:chgData name="EVA MARIA CASTRESANA IGLESIAS" userId="b9c70f97-593c-462a-83d2-c24ff077200f" providerId="ADAL" clId="{42A54EDB-2655-4C7C-BACA-0751B75865F5}" dt="2024-04-25T10:49:50.555" v="1041"/>
          <ac:spMkLst>
            <pc:docMk/>
            <pc:sldMk cId="2283877431" sldId="366"/>
            <ac:spMk id="2" creationId="{C6B3E64E-6AC5-40CD-A445-BC78D4ED5893}"/>
          </ac:spMkLst>
        </pc:spChg>
        <pc:spChg chg="mod">
          <ac:chgData name="EVA MARIA CASTRESANA IGLESIAS" userId="b9c70f97-593c-462a-83d2-c24ff077200f" providerId="ADAL" clId="{42A54EDB-2655-4C7C-BACA-0751B75865F5}" dt="2024-04-25T10:50:35.092" v="1050" actId="20577"/>
          <ac:spMkLst>
            <pc:docMk/>
            <pc:sldMk cId="2283877431" sldId="366"/>
            <ac:spMk id="285" creationId="{00000000-0000-0000-0000-000000000000}"/>
          </ac:spMkLst>
        </pc:spChg>
      </pc:sldChg>
      <pc:sldChg chg="modSp">
        <pc:chgData name="EVA MARIA CASTRESANA IGLESIAS" userId="b9c70f97-593c-462a-83d2-c24ff077200f" providerId="ADAL" clId="{42A54EDB-2655-4C7C-BACA-0751B75865F5}" dt="2024-04-29T08:19:48.899" v="2039" actId="5793"/>
        <pc:sldMkLst>
          <pc:docMk/>
          <pc:sldMk cId="3029317306" sldId="367"/>
        </pc:sldMkLst>
        <pc:spChg chg="mod">
          <ac:chgData name="EVA MARIA CASTRESANA IGLESIAS" userId="b9c70f97-593c-462a-83d2-c24ff077200f" providerId="ADAL" clId="{42A54EDB-2655-4C7C-BACA-0751B75865F5}" dt="2024-04-29T08:14:10.703" v="1963" actId="20577"/>
          <ac:spMkLst>
            <pc:docMk/>
            <pc:sldMk cId="3029317306" sldId="367"/>
            <ac:spMk id="346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29T08:19:48.899" v="2039" actId="5793"/>
          <ac:spMkLst>
            <pc:docMk/>
            <pc:sldMk cId="3029317306" sldId="367"/>
            <ac:spMk id="347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8:19:21.352" v="2006" actId="14100"/>
          <ac:picMkLst>
            <pc:docMk/>
            <pc:sldMk cId="3029317306" sldId="367"/>
            <ac:picMk id="2" creationId="{00000000-0000-0000-0000-000000000000}"/>
          </ac:picMkLst>
        </pc:picChg>
      </pc:sldChg>
      <pc:sldChg chg="modSp">
        <pc:chgData name="EVA MARIA CASTRESANA IGLESIAS" userId="b9c70f97-593c-462a-83d2-c24ff077200f" providerId="ADAL" clId="{42A54EDB-2655-4C7C-BACA-0751B75865F5}" dt="2024-04-29T08:23:30.749" v="2175" actId="1076"/>
        <pc:sldMkLst>
          <pc:docMk/>
          <pc:sldMk cId="3563133329" sldId="368"/>
        </pc:sldMkLst>
        <pc:spChg chg="mod">
          <ac:chgData name="EVA MARIA CASTRESANA IGLESIAS" userId="b9c70f97-593c-462a-83d2-c24ff077200f" providerId="ADAL" clId="{42A54EDB-2655-4C7C-BACA-0751B75865F5}" dt="2024-04-29T08:20:58.071" v="2057" actId="20577"/>
          <ac:spMkLst>
            <pc:docMk/>
            <pc:sldMk cId="3563133329" sldId="368"/>
            <ac:spMk id="222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29T08:22:58.815" v="2171" actId="6549"/>
          <ac:spMkLst>
            <pc:docMk/>
            <pc:sldMk cId="3563133329" sldId="368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8:23:30.749" v="2175" actId="1076"/>
          <ac:picMkLst>
            <pc:docMk/>
            <pc:sldMk cId="3563133329" sldId="368"/>
            <ac:picMk id="6" creationId="{C4CC241E-7D03-485E-9769-5A9D647F543A}"/>
          </ac:picMkLst>
        </pc:picChg>
      </pc:sldChg>
      <pc:sldChg chg="modSp del">
        <pc:chgData name="EVA MARIA CASTRESANA IGLESIAS" userId="b9c70f97-593c-462a-83d2-c24ff077200f" providerId="ADAL" clId="{42A54EDB-2655-4C7C-BACA-0751B75865F5}" dt="2024-05-21T09:37:43.960" v="5995" actId="2696"/>
        <pc:sldMkLst>
          <pc:docMk/>
          <pc:sldMk cId="2044541734" sldId="376"/>
        </pc:sldMkLst>
        <pc:spChg chg="mod">
          <ac:chgData name="EVA MARIA CASTRESANA IGLESIAS" userId="b9c70f97-593c-462a-83d2-c24ff077200f" providerId="ADAL" clId="{42A54EDB-2655-4C7C-BACA-0751B75865F5}" dt="2024-04-29T10:16:57.748" v="2899" actId="20577"/>
          <ac:spMkLst>
            <pc:docMk/>
            <pc:sldMk cId="2044541734" sldId="376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10:15:32.096" v="2786" actId="14100"/>
          <ac:picMkLst>
            <pc:docMk/>
            <pc:sldMk cId="2044541734" sldId="376"/>
            <ac:picMk id="2" creationId="{00000000-0000-0000-0000-000000000000}"/>
          </ac:picMkLst>
        </pc:picChg>
      </pc:sldChg>
      <pc:sldChg chg="modSp add">
        <pc:chgData name="EVA MARIA CASTRESANA IGLESIAS" userId="b9c70f97-593c-462a-83d2-c24ff077200f" providerId="ADAL" clId="{42A54EDB-2655-4C7C-BACA-0751B75865F5}" dt="2024-04-25T10:46:44.807" v="1023" actId="6549"/>
        <pc:sldMkLst>
          <pc:docMk/>
          <pc:sldMk cId="72885571" sldId="377"/>
        </pc:sldMkLst>
        <pc:spChg chg="mod">
          <ac:chgData name="EVA MARIA CASTRESANA IGLESIAS" userId="b9c70f97-593c-462a-83d2-c24ff077200f" providerId="ADAL" clId="{42A54EDB-2655-4C7C-BACA-0751B75865F5}" dt="2024-04-25T10:46:44.807" v="1023" actId="6549"/>
          <ac:spMkLst>
            <pc:docMk/>
            <pc:sldMk cId="72885571" sldId="377"/>
            <ac:spMk id="203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25T10:45:27.836" v="1021" actId="20577"/>
          <ac:spMkLst>
            <pc:docMk/>
            <pc:sldMk cId="72885571" sldId="377"/>
            <ac:spMk id="204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5T10:46:33.465" v="1022" actId="14826"/>
          <ac:picMkLst>
            <pc:docMk/>
            <pc:sldMk cId="72885571" sldId="377"/>
            <ac:picMk id="2" creationId="{00000000-0000-0000-0000-000000000000}"/>
          </ac:picMkLst>
        </pc:picChg>
      </pc:sldChg>
      <pc:sldChg chg="modSp add">
        <pc:chgData name="EVA MARIA CASTRESANA IGLESIAS" userId="b9c70f97-593c-462a-83d2-c24ff077200f" providerId="ADAL" clId="{42A54EDB-2655-4C7C-BACA-0751B75865F5}" dt="2024-04-29T08:33:29.445" v="2203" actId="14826"/>
        <pc:sldMkLst>
          <pc:docMk/>
          <pc:sldMk cId="1503120985" sldId="378"/>
        </pc:sldMkLst>
        <pc:spChg chg="mod">
          <ac:chgData name="EVA MARIA CASTRESANA IGLESIAS" userId="b9c70f97-593c-462a-83d2-c24ff077200f" providerId="ADAL" clId="{42A54EDB-2655-4C7C-BACA-0751B75865F5}" dt="2024-04-29T08:23:49.139" v="2193" actId="20577"/>
          <ac:spMkLst>
            <pc:docMk/>
            <pc:sldMk cId="1503120985" sldId="378"/>
            <ac:spMk id="222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29T08:24:05.346" v="2201" actId="20577"/>
          <ac:spMkLst>
            <pc:docMk/>
            <pc:sldMk cId="1503120985" sldId="378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8:33:29.445" v="2203" actId="14826"/>
          <ac:picMkLst>
            <pc:docMk/>
            <pc:sldMk cId="1503120985" sldId="378"/>
            <ac:picMk id="6" creationId="{C4CC241E-7D03-485E-9769-5A9D647F543A}"/>
          </ac:picMkLst>
        </pc:picChg>
      </pc:sldChg>
      <pc:sldChg chg="modSp add">
        <pc:chgData name="EVA MARIA CASTRESANA IGLESIAS" userId="b9c70f97-593c-462a-83d2-c24ff077200f" providerId="ADAL" clId="{42A54EDB-2655-4C7C-BACA-0751B75865F5}" dt="2024-04-29T09:46:56.484" v="2428" actId="1076"/>
        <pc:sldMkLst>
          <pc:docMk/>
          <pc:sldMk cId="2163047464" sldId="379"/>
        </pc:sldMkLst>
        <pc:spChg chg="mod">
          <ac:chgData name="EVA MARIA CASTRESANA IGLESIAS" userId="b9c70f97-593c-462a-83d2-c24ff077200f" providerId="ADAL" clId="{42A54EDB-2655-4C7C-BACA-0751B75865F5}" dt="2024-04-29T09:41:11.918" v="2244" actId="20577"/>
          <ac:spMkLst>
            <pc:docMk/>
            <pc:sldMk cId="2163047464" sldId="379"/>
            <ac:spMk id="222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4-29T09:44:07.294" v="2423" actId="5793"/>
          <ac:spMkLst>
            <pc:docMk/>
            <pc:sldMk cId="2163047464" sldId="379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9:46:56.484" v="2428" actId="1076"/>
          <ac:picMkLst>
            <pc:docMk/>
            <pc:sldMk cId="2163047464" sldId="379"/>
            <ac:picMk id="6" creationId="{C4CC241E-7D03-485E-9769-5A9D647F543A}"/>
          </ac:picMkLst>
        </pc:picChg>
      </pc:sldChg>
      <pc:sldChg chg="modSp add">
        <pc:chgData name="EVA MARIA CASTRESANA IGLESIAS" userId="b9c70f97-593c-462a-83d2-c24ff077200f" providerId="ADAL" clId="{42A54EDB-2655-4C7C-BACA-0751B75865F5}" dt="2024-04-29T09:51:02.649" v="2515" actId="20577"/>
        <pc:sldMkLst>
          <pc:docMk/>
          <pc:sldMk cId="358452643" sldId="380"/>
        </pc:sldMkLst>
        <pc:spChg chg="mod">
          <ac:chgData name="EVA MARIA CASTRESANA IGLESIAS" userId="b9c70f97-593c-462a-83d2-c24ff077200f" providerId="ADAL" clId="{42A54EDB-2655-4C7C-BACA-0751B75865F5}" dt="2024-04-29T09:51:02.649" v="2515" actId="20577"/>
          <ac:spMkLst>
            <pc:docMk/>
            <pc:sldMk cId="358452643" sldId="380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9:50:04.677" v="2431" actId="14826"/>
          <ac:picMkLst>
            <pc:docMk/>
            <pc:sldMk cId="358452643" sldId="380"/>
            <ac:picMk id="6" creationId="{C4CC241E-7D03-485E-9769-5A9D647F543A}"/>
          </ac:picMkLst>
        </pc:picChg>
      </pc:sldChg>
      <pc:sldChg chg="addSp delSp modSp add">
        <pc:chgData name="EVA MARIA CASTRESANA IGLESIAS" userId="b9c70f97-593c-462a-83d2-c24ff077200f" providerId="ADAL" clId="{42A54EDB-2655-4C7C-BACA-0751B75865F5}" dt="2024-05-16T08:18:43.756" v="5064" actId="1076"/>
        <pc:sldMkLst>
          <pc:docMk/>
          <pc:sldMk cId="2091319101" sldId="381"/>
        </pc:sldMkLst>
        <pc:spChg chg="add del mod">
          <ac:chgData name="EVA MARIA CASTRESANA IGLESIAS" userId="b9c70f97-593c-462a-83d2-c24ff077200f" providerId="ADAL" clId="{42A54EDB-2655-4C7C-BACA-0751B75865F5}" dt="2024-05-16T08:17:52.043" v="5051"/>
          <ac:spMkLst>
            <pc:docMk/>
            <pc:sldMk cId="2091319101" sldId="381"/>
            <ac:spMk id="2" creationId="{0EEDE7F5-0E53-4AA5-BC06-AF9D194EAD6B}"/>
          </ac:spMkLst>
        </pc:spChg>
        <pc:spChg chg="mod">
          <ac:chgData name="EVA MARIA CASTRESANA IGLESIAS" userId="b9c70f97-593c-462a-83d2-c24ff077200f" providerId="ADAL" clId="{42A54EDB-2655-4C7C-BACA-0751B75865F5}" dt="2024-04-29T09:52:35.759" v="2534" actId="20577"/>
          <ac:spMkLst>
            <pc:docMk/>
            <pc:sldMk cId="2091319101" sldId="381"/>
            <ac:spMk id="158" creationId="{00000000-0000-0000-0000-000000000000}"/>
          </ac:spMkLst>
        </pc:spChg>
        <pc:spChg chg="add del mod">
          <ac:chgData name="EVA MARIA CASTRESANA IGLESIAS" userId="b9c70f97-593c-462a-83d2-c24ff077200f" providerId="ADAL" clId="{42A54EDB-2655-4C7C-BACA-0751B75865F5}" dt="2024-05-16T08:18:43.756" v="5064" actId="1076"/>
          <ac:spMkLst>
            <pc:docMk/>
            <pc:sldMk cId="2091319101" sldId="381"/>
            <ac:spMk id="160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9:57:42.159" v="2540" actId="14826"/>
          <ac:picMkLst>
            <pc:docMk/>
            <pc:sldMk cId="2091319101" sldId="381"/>
            <ac:picMk id="4" creationId="{DAF40127-A01B-46A9-9BB8-BCCB979062E7}"/>
          </ac:picMkLst>
        </pc:picChg>
        <pc:picChg chg="mod">
          <ac:chgData name="EVA MARIA CASTRESANA IGLESIAS" userId="b9c70f97-593c-462a-83d2-c24ff077200f" providerId="ADAL" clId="{42A54EDB-2655-4C7C-BACA-0751B75865F5}" dt="2024-04-29T09:55:53.415" v="2536" actId="14826"/>
          <ac:picMkLst>
            <pc:docMk/>
            <pc:sldMk cId="2091319101" sldId="381"/>
            <ac:picMk id="7" creationId="{078EA1BA-6E87-4502-8ACA-5E99D0AEA60D}"/>
          </ac:picMkLst>
        </pc:picChg>
      </pc:sldChg>
      <pc:sldChg chg="modSp add">
        <pc:chgData name="EVA MARIA CASTRESANA IGLESIAS" userId="b9c70f97-593c-462a-83d2-c24ff077200f" providerId="ADAL" clId="{42A54EDB-2655-4C7C-BACA-0751B75865F5}" dt="2024-05-15T10:45:02.635" v="4727" actId="113"/>
        <pc:sldMkLst>
          <pc:docMk/>
          <pc:sldMk cId="2385358927" sldId="382"/>
        </pc:sldMkLst>
        <pc:spChg chg="mod">
          <ac:chgData name="EVA MARIA CASTRESANA IGLESIAS" userId="b9c70f97-593c-462a-83d2-c24ff077200f" providerId="ADAL" clId="{42A54EDB-2655-4C7C-BACA-0751B75865F5}" dt="2024-05-15T10:45:02.635" v="4727" actId="113"/>
          <ac:spMkLst>
            <pc:docMk/>
            <pc:sldMk cId="2385358927" sldId="382"/>
            <ac:spMk id="160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09:56:49.360" v="2539" actId="14826"/>
          <ac:picMkLst>
            <pc:docMk/>
            <pc:sldMk cId="2385358927" sldId="382"/>
            <ac:picMk id="4" creationId="{DAF40127-A01B-46A9-9BB8-BCCB979062E7}"/>
          </ac:picMkLst>
        </pc:picChg>
        <pc:picChg chg="mod">
          <ac:chgData name="EVA MARIA CASTRESANA IGLESIAS" userId="b9c70f97-593c-462a-83d2-c24ff077200f" providerId="ADAL" clId="{42A54EDB-2655-4C7C-BACA-0751B75865F5}" dt="2024-04-29T09:56:29.836" v="2538" actId="14826"/>
          <ac:picMkLst>
            <pc:docMk/>
            <pc:sldMk cId="2385358927" sldId="382"/>
            <ac:picMk id="7" creationId="{078EA1BA-6E87-4502-8ACA-5E99D0AEA60D}"/>
          </ac:picMkLst>
        </pc:picChg>
      </pc:sldChg>
      <pc:sldChg chg="modSp add ord">
        <pc:chgData name="EVA MARIA CASTRESANA IGLESIAS" userId="b9c70f97-593c-462a-83d2-c24ff077200f" providerId="ADAL" clId="{42A54EDB-2655-4C7C-BACA-0751B75865F5}" dt="2024-05-21T09:38:18.863" v="6012" actId="313"/>
        <pc:sldMkLst>
          <pc:docMk/>
          <pc:sldMk cId="2860635729" sldId="383"/>
        </pc:sldMkLst>
        <pc:spChg chg="mod">
          <ac:chgData name="EVA MARIA CASTRESANA IGLESIAS" userId="b9c70f97-593c-462a-83d2-c24ff077200f" providerId="ADAL" clId="{42A54EDB-2655-4C7C-BACA-0751B75865F5}" dt="2024-04-29T10:36:01.872" v="3167" actId="20577"/>
          <ac:spMkLst>
            <pc:docMk/>
            <pc:sldMk cId="2860635729" sldId="383"/>
            <ac:spMk id="222" creationId="{00000000-0000-0000-0000-000000000000}"/>
          </ac:spMkLst>
        </pc:spChg>
        <pc:spChg chg="mod">
          <ac:chgData name="EVA MARIA CASTRESANA IGLESIAS" userId="b9c70f97-593c-462a-83d2-c24ff077200f" providerId="ADAL" clId="{42A54EDB-2655-4C7C-BACA-0751B75865F5}" dt="2024-05-21T09:38:18.863" v="6012" actId="313"/>
          <ac:spMkLst>
            <pc:docMk/>
            <pc:sldMk cId="2860635729" sldId="383"/>
            <ac:spMk id="223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4-29T10:36:09.270" v="3169" actId="1076"/>
          <ac:picMkLst>
            <pc:docMk/>
            <pc:sldMk cId="2860635729" sldId="383"/>
            <ac:picMk id="2" creationId="{00000000-0000-0000-0000-000000000000}"/>
          </ac:picMkLst>
        </pc:picChg>
      </pc:sldChg>
      <pc:sldChg chg="modSp add">
        <pc:chgData name="EVA MARIA CASTRESANA IGLESIAS" userId="b9c70f97-593c-462a-83d2-c24ff077200f" providerId="ADAL" clId="{42A54EDB-2655-4C7C-BACA-0751B75865F5}" dt="2024-05-16T08:57:52.859" v="5535" actId="14100"/>
        <pc:sldMkLst>
          <pc:docMk/>
          <pc:sldMk cId="3605724916" sldId="384"/>
        </pc:sldMkLst>
        <pc:spChg chg="mod">
          <ac:chgData name="EVA MARIA CASTRESANA IGLESIAS" userId="b9c70f97-593c-462a-83d2-c24ff077200f" providerId="ADAL" clId="{42A54EDB-2655-4C7C-BACA-0751B75865F5}" dt="2024-05-15T10:44:43.385" v="4724" actId="113"/>
          <ac:spMkLst>
            <pc:docMk/>
            <pc:sldMk cId="3605724916" sldId="384"/>
            <ac:spMk id="160" creationId="{00000000-0000-0000-0000-000000000000}"/>
          </ac:spMkLst>
        </pc:spChg>
        <pc:picChg chg="mod">
          <ac:chgData name="EVA MARIA CASTRESANA IGLESIAS" userId="b9c70f97-593c-462a-83d2-c24ff077200f" providerId="ADAL" clId="{42A54EDB-2655-4C7C-BACA-0751B75865F5}" dt="2024-05-16T08:57:52.859" v="5535" actId="14100"/>
          <ac:picMkLst>
            <pc:docMk/>
            <pc:sldMk cId="3605724916" sldId="384"/>
            <ac:picMk id="4" creationId="{DAF40127-A01B-46A9-9BB8-BCCB979062E7}"/>
          </ac:picMkLst>
        </pc:picChg>
        <pc:picChg chg="mod">
          <ac:chgData name="EVA MARIA CASTRESANA IGLESIAS" userId="b9c70f97-593c-462a-83d2-c24ff077200f" providerId="ADAL" clId="{42A54EDB-2655-4C7C-BACA-0751B75865F5}" dt="2024-05-15T10:46:48.168" v="4732" actId="1076"/>
          <ac:picMkLst>
            <pc:docMk/>
            <pc:sldMk cId="3605724916" sldId="384"/>
            <ac:picMk id="7" creationId="{078EA1BA-6E87-4502-8ACA-5E99D0AEA60D}"/>
          </ac:picMkLst>
        </pc:picChg>
      </pc:sldChg>
      <pc:sldChg chg="addSp modSp add">
        <pc:chgData name="EVA MARIA CASTRESANA IGLESIAS" userId="b9c70f97-593c-462a-83d2-c24ff077200f" providerId="ADAL" clId="{42A54EDB-2655-4C7C-BACA-0751B75865F5}" dt="2024-05-15T10:57:44.989" v="4969" actId="14100"/>
        <pc:sldMkLst>
          <pc:docMk/>
          <pc:sldMk cId="4095898946" sldId="385"/>
        </pc:sldMkLst>
        <pc:spChg chg="mod">
          <ac:chgData name="EVA MARIA CASTRESANA IGLESIAS" userId="b9c70f97-593c-462a-83d2-c24ff077200f" providerId="ADAL" clId="{42A54EDB-2655-4C7C-BACA-0751B75865F5}" dt="2024-05-15T10:53:42.342" v="4929" actId="20577"/>
          <ac:spMkLst>
            <pc:docMk/>
            <pc:sldMk cId="4095898946" sldId="385"/>
            <ac:spMk id="160" creationId="{00000000-0000-0000-0000-000000000000}"/>
          </ac:spMkLst>
        </pc:spChg>
        <pc:picChg chg="add mod">
          <ac:chgData name="EVA MARIA CASTRESANA IGLESIAS" userId="b9c70f97-593c-462a-83d2-c24ff077200f" providerId="ADAL" clId="{42A54EDB-2655-4C7C-BACA-0751B75865F5}" dt="2024-05-15T10:56:55.698" v="4958" actId="1076"/>
          <ac:picMkLst>
            <pc:docMk/>
            <pc:sldMk cId="4095898946" sldId="385"/>
            <ac:picMk id="3" creationId="{86C2BCB9-81B7-4914-B8F3-04311185FB3C}"/>
          </ac:picMkLst>
        </pc:picChg>
        <pc:picChg chg="mod ord">
          <ac:chgData name="EVA MARIA CASTRESANA IGLESIAS" userId="b9c70f97-593c-462a-83d2-c24ff077200f" providerId="ADAL" clId="{42A54EDB-2655-4C7C-BACA-0751B75865F5}" dt="2024-05-15T10:57:44.989" v="4969" actId="14100"/>
          <ac:picMkLst>
            <pc:docMk/>
            <pc:sldMk cId="4095898946" sldId="385"/>
            <ac:picMk id="4" creationId="{DAF40127-A01B-46A9-9BB8-BCCB979062E7}"/>
          </ac:picMkLst>
        </pc:picChg>
        <pc:picChg chg="mod">
          <ac:chgData name="EVA MARIA CASTRESANA IGLESIAS" userId="b9c70f97-593c-462a-83d2-c24ff077200f" providerId="ADAL" clId="{42A54EDB-2655-4C7C-BACA-0751B75865F5}" dt="2024-05-15T10:57:40.077" v="4968" actId="14100"/>
          <ac:picMkLst>
            <pc:docMk/>
            <pc:sldMk cId="4095898946" sldId="385"/>
            <ac:picMk id="7" creationId="{078EA1BA-6E87-4502-8ACA-5E99D0AEA60D}"/>
          </ac:picMkLst>
        </pc:picChg>
      </pc:sldChg>
      <pc:sldChg chg="addSp delSp modSp add">
        <pc:chgData name="EVA MARIA CASTRESANA IGLESIAS" userId="b9c70f97-593c-462a-83d2-c24ff077200f" providerId="ADAL" clId="{42A54EDB-2655-4C7C-BACA-0751B75865F5}" dt="2024-05-16T08:28:48.292" v="5524" actId="14100"/>
        <pc:sldMkLst>
          <pc:docMk/>
          <pc:sldMk cId="2027555980" sldId="386"/>
        </pc:sldMkLst>
        <pc:spChg chg="mod">
          <ac:chgData name="EVA MARIA CASTRESANA IGLESIAS" userId="b9c70f97-593c-462a-83d2-c24ff077200f" providerId="ADAL" clId="{42A54EDB-2655-4C7C-BACA-0751B75865F5}" dt="2024-05-16T08:26:34.344" v="5508" actId="20577"/>
          <ac:spMkLst>
            <pc:docMk/>
            <pc:sldMk cId="2027555980" sldId="386"/>
            <ac:spMk id="160" creationId="{00000000-0000-0000-0000-000000000000}"/>
          </ac:spMkLst>
        </pc:spChg>
        <pc:picChg chg="add del mod">
          <ac:chgData name="EVA MARIA CASTRESANA IGLESIAS" userId="b9c70f97-593c-462a-83d2-c24ff077200f" providerId="ADAL" clId="{42A54EDB-2655-4C7C-BACA-0751B75865F5}" dt="2024-05-16T08:27:15.602" v="5513"/>
          <ac:picMkLst>
            <pc:docMk/>
            <pc:sldMk cId="2027555980" sldId="386"/>
            <ac:picMk id="2" creationId="{B0519A55-E1DC-4AD1-A399-1165548F46A4}"/>
          </ac:picMkLst>
        </pc:picChg>
        <pc:picChg chg="del">
          <ac:chgData name="EVA MARIA CASTRESANA IGLESIAS" userId="b9c70f97-593c-462a-83d2-c24ff077200f" providerId="ADAL" clId="{42A54EDB-2655-4C7C-BACA-0751B75865F5}" dt="2024-05-16T08:19:10.043" v="5066" actId="478"/>
          <ac:picMkLst>
            <pc:docMk/>
            <pc:sldMk cId="2027555980" sldId="386"/>
            <ac:picMk id="3" creationId="{86C2BCB9-81B7-4914-B8F3-04311185FB3C}"/>
          </ac:picMkLst>
        </pc:picChg>
        <pc:picChg chg="del">
          <ac:chgData name="EVA MARIA CASTRESANA IGLESIAS" userId="b9c70f97-593c-462a-83d2-c24ff077200f" providerId="ADAL" clId="{42A54EDB-2655-4C7C-BACA-0751B75865F5}" dt="2024-05-16T08:25:27.038" v="5464" actId="478"/>
          <ac:picMkLst>
            <pc:docMk/>
            <pc:sldMk cId="2027555980" sldId="386"/>
            <ac:picMk id="4" creationId="{DAF40127-A01B-46A9-9BB8-BCCB979062E7}"/>
          </ac:picMkLst>
        </pc:picChg>
        <pc:picChg chg="add del mod">
          <ac:chgData name="EVA MARIA CASTRESANA IGLESIAS" userId="b9c70f97-593c-462a-83d2-c24ff077200f" providerId="ADAL" clId="{42A54EDB-2655-4C7C-BACA-0751B75865F5}" dt="2024-05-16T08:27:50.518" v="5515" actId="931"/>
          <ac:picMkLst>
            <pc:docMk/>
            <pc:sldMk cId="2027555980" sldId="386"/>
            <ac:picMk id="6" creationId="{D0EF9338-F8E3-4E55-8083-5ABB4BC7EC51}"/>
          </ac:picMkLst>
        </pc:picChg>
        <pc:picChg chg="mod">
          <ac:chgData name="EVA MARIA CASTRESANA IGLESIAS" userId="b9c70f97-593c-462a-83d2-c24ff077200f" providerId="ADAL" clId="{42A54EDB-2655-4C7C-BACA-0751B75865F5}" dt="2024-05-16T08:28:48.292" v="5524" actId="14100"/>
          <ac:picMkLst>
            <pc:docMk/>
            <pc:sldMk cId="2027555980" sldId="386"/>
            <ac:picMk id="7" creationId="{078EA1BA-6E87-4502-8ACA-5E99D0AEA60D}"/>
          </ac:picMkLst>
        </pc:picChg>
        <pc:picChg chg="add mod">
          <ac:chgData name="EVA MARIA CASTRESANA IGLESIAS" userId="b9c70f97-593c-462a-83d2-c24ff077200f" providerId="ADAL" clId="{42A54EDB-2655-4C7C-BACA-0751B75865F5}" dt="2024-05-16T08:28:42.484" v="5523" actId="1076"/>
          <ac:picMkLst>
            <pc:docMk/>
            <pc:sldMk cId="2027555980" sldId="386"/>
            <ac:picMk id="9" creationId="{E7F50EF7-9180-4E19-94BB-834F48B9A971}"/>
          </ac:picMkLst>
        </pc:picChg>
      </pc:sldChg>
      <pc:sldChg chg="addSp modSp add">
        <pc:chgData name="EVA MARIA CASTRESANA IGLESIAS" userId="b9c70f97-593c-462a-83d2-c24ff077200f" providerId="ADAL" clId="{42A54EDB-2655-4C7C-BACA-0751B75865F5}" dt="2024-05-16T09:11:32.540" v="5825" actId="20577"/>
        <pc:sldMkLst>
          <pc:docMk/>
          <pc:sldMk cId="1048480421" sldId="387"/>
        </pc:sldMkLst>
        <pc:spChg chg="mod">
          <ac:chgData name="EVA MARIA CASTRESANA IGLESIAS" userId="b9c70f97-593c-462a-83d2-c24ff077200f" providerId="ADAL" clId="{42A54EDB-2655-4C7C-BACA-0751B75865F5}" dt="2024-05-16T09:11:01.741" v="5812" actId="1076"/>
          <ac:spMkLst>
            <pc:docMk/>
            <pc:sldMk cId="1048480421" sldId="387"/>
            <ac:spMk id="6" creationId="{6BB3DA9F-DBDB-4494-BD8E-429A24069829}"/>
          </ac:spMkLst>
        </pc:spChg>
        <pc:spChg chg="mod">
          <ac:chgData name="EVA MARIA CASTRESANA IGLESIAS" userId="b9c70f97-593c-462a-83d2-c24ff077200f" providerId="ADAL" clId="{42A54EDB-2655-4C7C-BACA-0751B75865F5}" dt="2024-05-16T09:11:32.540" v="5825" actId="20577"/>
          <ac:spMkLst>
            <pc:docMk/>
            <pc:sldMk cId="1048480421" sldId="387"/>
            <ac:spMk id="152" creationId="{00000000-0000-0000-0000-000000000000}"/>
          </ac:spMkLst>
        </pc:spChg>
        <pc:picChg chg="add mod">
          <ac:chgData name="EVA MARIA CASTRESANA IGLESIAS" userId="b9c70f97-593c-462a-83d2-c24ff077200f" providerId="ADAL" clId="{42A54EDB-2655-4C7C-BACA-0751B75865F5}" dt="2024-05-16T09:07:55.507" v="5556" actId="1076"/>
          <ac:picMkLst>
            <pc:docMk/>
            <pc:sldMk cId="1048480421" sldId="387"/>
            <ac:picMk id="3" creationId="{D609A789-D19C-4D87-A55A-ED3DAD9DB821}"/>
          </ac:picMkLst>
        </pc:picChg>
        <pc:picChg chg="mod">
          <ac:chgData name="EVA MARIA CASTRESANA IGLESIAS" userId="b9c70f97-593c-462a-83d2-c24ff077200f" providerId="ADAL" clId="{42A54EDB-2655-4C7C-BACA-0751B75865F5}" dt="2024-05-16T09:07:59.790" v="5557" actId="1076"/>
          <ac:picMkLst>
            <pc:docMk/>
            <pc:sldMk cId="1048480421" sldId="387"/>
            <ac:picMk id="4" creationId="{761E0EBD-CCB5-4F3E-8394-122642F1DC43}"/>
          </ac:picMkLst>
        </pc:picChg>
      </pc:sldChg>
      <pc:sldChg chg="addSp delSp modSp add">
        <pc:chgData name="EVA MARIA CASTRESANA IGLESIAS" userId="b9c70f97-593c-462a-83d2-c24ff077200f" providerId="ADAL" clId="{42A54EDB-2655-4C7C-BACA-0751B75865F5}" dt="2024-05-21T10:30:01.702" v="6546" actId="478"/>
        <pc:sldMkLst>
          <pc:docMk/>
          <pc:sldMk cId="2390478678" sldId="388"/>
        </pc:sldMkLst>
        <pc:graphicFrameChg chg="add del">
          <ac:chgData name="EVA MARIA CASTRESANA IGLESIAS" userId="b9c70f97-593c-462a-83d2-c24ff077200f" providerId="ADAL" clId="{42A54EDB-2655-4C7C-BACA-0751B75865F5}" dt="2024-05-21T10:30:01.702" v="6546" actId="478"/>
          <ac:graphicFrameMkLst>
            <pc:docMk/>
            <pc:sldMk cId="2390478678" sldId="388"/>
            <ac:graphicFrameMk id="2" creationId="{6A97AAC1-6B0C-491F-97B6-4CE46EA5ECEE}"/>
          </ac:graphicFrameMkLst>
        </pc:graphicFrameChg>
        <pc:graphicFrameChg chg="mod modGraphic">
          <ac:chgData name="EVA MARIA CASTRESANA IGLESIAS" userId="b9c70f97-593c-462a-83d2-c24ff077200f" providerId="ADAL" clId="{42A54EDB-2655-4C7C-BACA-0751B75865F5}" dt="2024-05-21T10:29:52.477" v="6545"/>
          <ac:graphicFrameMkLst>
            <pc:docMk/>
            <pc:sldMk cId="2390478678" sldId="388"/>
            <ac:graphicFrameMk id="442" creationId="{00000000-0000-0000-0000-000000000000}"/>
          </ac:graphicFrameMkLst>
        </pc:graphicFrameChg>
      </pc:sldChg>
      <pc:sldChg chg="addSp delSp modSp add">
        <pc:chgData name="EVA MARIA CASTRESANA IGLESIAS" userId="b9c70f97-593c-462a-83d2-c24ff077200f" providerId="ADAL" clId="{42A54EDB-2655-4C7C-BACA-0751B75865F5}" dt="2024-05-22T08:31:32.372" v="6620" actId="1076"/>
        <pc:sldMkLst>
          <pc:docMk/>
          <pc:sldMk cId="4015997254" sldId="389"/>
        </pc:sldMkLst>
        <pc:spChg chg="add del">
          <ac:chgData name="EVA MARIA CASTRESANA IGLESIAS" userId="b9c70f97-593c-462a-83d2-c24ff077200f" providerId="ADAL" clId="{42A54EDB-2655-4C7C-BACA-0751B75865F5}" dt="2024-05-22T08:27:08.287" v="6611" actId="478"/>
          <ac:spMkLst>
            <pc:docMk/>
            <pc:sldMk cId="4015997254" sldId="389"/>
            <ac:spMk id="2" creationId="{D8A707F9-BCCF-43B3-9D3C-28B545CB429B}"/>
          </ac:spMkLst>
        </pc:spChg>
        <pc:spChg chg="add mod">
          <ac:chgData name="EVA MARIA CASTRESANA IGLESIAS" userId="b9c70f97-593c-462a-83d2-c24ff077200f" providerId="ADAL" clId="{42A54EDB-2655-4C7C-BACA-0751B75865F5}" dt="2024-05-22T08:31:32.372" v="6620" actId="1076"/>
          <ac:spMkLst>
            <pc:docMk/>
            <pc:sldMk cId="4015997254" sldId="389"/>
            <ac:spMk id="4" creationId="{60DAE4D6-32F2-44D8-AA3F-1765E9774455}"/>
          </ac:spMkLst>
        </pc:spChg>
        <pc:spChg chg="add del mod">
          <ac:chgData name="EVA MARIA CASTRESANA IGLESIAS" userId="b9c70f97-593c-462a-83d2-c24ff077200f" providerId="ADAL" clId="{42A54EDB-2655-4C7C-BACA-0751B75865F5}" dt="2024-05-22T08:26:44.288" v="6606" actId="478"/>
          <ac:spMkLst>
            <pc:docMk/>
            <pc:sldMk cId="4015997254" sldId="389"/>
            <ac:spMk id="6" creationId="{A7D34D4D-2E95-4496-9CFB-96CD7D8E25F3}"/>
          </ac:spMkLst>
        </pc:spChg>
        <pc:spChg chg="mod">
          <ac:chgData name="EVA MARIA CASTRESANA IGLESIAS" userId="b9c70f97-593c-462a-83d2-c24ff077200f" providerId="ADAL" clId="{42A54EDB-2655-4C7C-BACA-0751B75865F5}" dt="2024-05-21T10:24:48.826" v="6478" actId="1076"/>
          <ac:spMkLst>
            <pc:docMk/>
            <pc:sldMk cId="4015997254" sldId="389"/>
            <ac:spMk id="440" creationId="{00000000-0000-0000-0000-000000000000}"/>
          </ac:spMkLst>
        </pc:spChg>
        <pc:graphicFrameChg chg="del mod modGraphic">
          <ac:chgData name="EVA MARIA CASTRESANA IGLESIAS" userId="b9c70f97-593c-462a-83d2-c24ff077200f" providerId="ADAL" clId="{42A54EDB-2655-4C7C-BACA-0751B75865F5}" dt="2024-05-21T10:26:07.699" v="6490" actId="478"/>
          <ac:graphicFrameMkLst>
            <pc:docMk/>
            <pc:sldMk cId="4015997254" sldId="389"/>
            <ac:graphicFrameMk id="442" creationId="{00000000-0000-0000-0000-000000000000}"/>
          </ac:graphicFrameMkLst>
        </pc:graphicFrameChg>
        <pc:picChg chg="add mod">
          <ac:chgData name="EVA MARIA CASTRESANA IGLESIAS" userId="b9c70f97-593c-462a-83d2-c24ff077200f" providerId="ADAL" clId="{42A54EDB-2655-4C7C-BACA-0751B75865F5}" dt="2024-05-22T08:30:50.476" v="6619" actId="1076"/>
          <ac:picMkLst>
            <pc:docMk/>
            <pc:sldMk cId="4015997254" sldId="389"/>
            <ac:picMk id="3" creationId="{683B5B3C-EA96-4D2A-9B92-B644695B436D}"/>
          </ac:picMkLst>
        </pc:picChg>
        <pc:picChg chg="add del mod modCrop">
          <ac:chgData name="EVA MARIA CASTRESANA IGLESIAS" userId="b9c70f97-593c-462a-83d2-c24ff077200f" providerId="ADAL" clId="{42A54EDB-2655-4C7C-BACA-0751B75865F5}" dt="2024-05-22T08:26:33.714" v="6604" actId="478"/>
          <ac:picMkLst>
            <pc:docMk/>
            <pc:sldMk cId="4015997254" sldId="389"/>
            <ac:picMk id="5" creationId="{01A210A1-8D25-43E4-854F-1D08EBAFFEB5}"/>
          </ac:picMkLst>
        </pc:picChg>
        <pc:picChg chg="add mod">
          <ac:chgData name="EVA MARIA CASTRESANA IGLESIAS" userId="b9c70f97-593c-462a-83d2-c24ff077200f" providerId="ADAL" clId="{42A54EDB-2655-4C7C-BACA-0751B75865F5}" dt="2024-05-22T08:30:44.088" v="6618" actId="14100"/>
          <ac:picMkLst>
            <pc:docMk/>
            <pc:sldMk cId="4015997254" sldId="389"/>
            <ac:picMk id="8" creationId="{E34EAF33-11EE-4C0E-A29B-29DACB1A363A}"/>
          </ac:picMkLst>
        </pc:picChg>
      </pc:sldChg>
      <pc:sldChg chg="modSp add">
        <pc:chgData name="EVA MARIA CASTRESANA IGLESIAS" userId="b9c70f97-593c-462a-83d2-c24ff077200f" providerId="ADAL" clId="{42A54EDB-2655-4C7C-BACA-0751B75865F5}" dt="2024-05-22T08:26:26.835" v="6603" actId="14100"/>
        <pc:sldMkLst>
          <pc:docMk/>
          <pc:sldMk cId="2558204843" sldId="390"/>
        </pc:sldMkLst>
        <pc:spChg chg="mod">
          <ac:chgData name="EVA MARIA CASTRESANA IGLESIAS" userId="b9c70f97-593c-462a-83d2-c24ff077200f" providerId="ADAL" clId="{42A54EDB-2655-4C7C-BACA-0751B75865F5}" dt="2024-05-22T08:26:22.216" v="6602" actId="6549"/>
          <ac:spMkLst>
            <pc:docMk/>
            <pc:sldMk cId="2558204843" sldId="390"/>
            <ac:spMk id="4" creationId="{60DAE4D6-32F2-44D8-AA3F-1765E9774455}"/>
          </ac:spMkLst>
        </pc:spChg>
        <pc:picChg chg="mod">
          <ac:chgData name="EVA MARIA CASTRESANA IGLESIAS" userId="b9c70f97-593c-462a-83d2-c24ff077200f" providerId="ADAL" clId="{42A54EDB-2655-4C7C-BACA-0751B75865F5}" dt="2024-05-22T08:26:26.835" v="6603" actId="14100"/>
          <ac:picMkLst>
            <pc:docMk/>
            <pc:sldMk cId="2558204843" sldId="390"/>
            <ac:picMk id="3" creationId="{683B5B3C-EA96-4D2A-9B92-B644695B43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87456-325B-48D1-BFE2-53710E3B8A4E}" type="datetimeFigureOut">
              <a:rPr lang="es-ES" smtClean="0"/>
              <a:t>22/05/2024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AC838-1E3A-4E3B-B57B-5DE2B67977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467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6992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6d11b487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6d11b4871_0_4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7518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fb682e2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fb682e24_0_2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96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fb682e2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fb682e24_0_2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6744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13ee233b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13ee233bc_0_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299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7633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563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465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2456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27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998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6d11b487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6d11b4871_0_2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9696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fb682e2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fb682e24_0_2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134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0479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307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6d11b487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6d11b4871_0_5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1478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46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6d11b487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6d11b4871_0_9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559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3613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13ee233b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13ee233bc_0_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4633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6fb682e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6fb682e24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691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6d11b487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6d11b4871_0_1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028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6d11b487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6d11b4871_0_2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8944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6d11b487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6d11b4871_0_10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012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fb682e2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fb682e24_0_2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2827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3526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6d11b487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6d11b4871_0_11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41681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6d11b4871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6d11b4871_0_2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1646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6d11b487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6d11b4871_0_14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7163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6d11b4871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6d11b4871_0_2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1646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35597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09269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5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13ee233b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13ee233bc_0_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5948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6d11b487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6d11b4871_0_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15997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6d11b487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6d11b4871_0_2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7179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6d11b487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6d11b4871_0_20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812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6fb682e2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6fb682e24_0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34875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6fb682e2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6fb682e24_0_16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59751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6fb682e2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6fb682e24_0_16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00266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6fb682e2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6fb682e24_0_16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22534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6fb682e24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6fb682e24_0_16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9283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6fb682e24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6fb682e24_0_29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9242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13ee233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13ee233bc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500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13ee233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13ee233bc_0_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483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3ee23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3ee233bc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662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6fb682e2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6fb682e24_0_29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70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6d11b487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6d11b4871_0_4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132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10000400" y="673"/>
            <a:ext cx="2191600" cy="21916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" y="654"/>
            <a:ext cx="6871607" cy="6845865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302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5875200" y="0"/>
            <a:ext cx="6316800" cy="68580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327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2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95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242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5065200" cy="1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730000" y="2630067"/>
            <a:ext cx="5065200" cy="3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133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730000" y="2211100"/>
            <a:ext cx="4048400" cy="2335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730000" y="4717333"/>
            <a:ext cx="4048400" cy="67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6197600" y="2262133"/>
            <a:ext cx="4902400" cy="3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189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1" y="5504763"/>
            <a:ext cx="931900" cy="912876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1083633" y="5740500"/>
            <a:ext cx="92480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9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5875200" y="1"/>
            <a:ext cx="6316800" cy="6857420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1098467" y="1712900"/>
            <a:ext cx="6368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1098467" y="3524165"/>
            <a:ext cx="6368000" cy="1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391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006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521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4364966" y="1638707"/>
            <a:ext cx="7041234" cy="25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sz="6000" b="1" dirty="0"/>
              <a:t>MEMORIA </a:t>
            </a:r>
            <a:br>
              <a:rPr lang="es" sz="6000" b="1" dirty="0"/>
            </a:br>
            <a:r>
              <a:rPr lang="es" sz="6000" b="1" dirty="0"/>
              <a:t>ALUMNI UBU</a:t>
            </a:r>
            <a:endParaRPr sz="6000" b="1" dirty="0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6778600" y="51197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/>
            <a:r>
              <a:rPr lang="es" sz="5333" b="1" dirty="0">
                <a:solidFill>
                  <a:srgbClr val="FFFFFF"/>
                </a:solidFill>
                <a:latin typeface="Montserrat"/>
                <a:sym typeface="Montserrat"/>
              </a:rPr>
              <a:t>2023-2024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390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1730000" y="291536"/>
            <a:ext cx="9385200" cy="14522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>
                <a:solidFill>
                  <a:schemeClr val="bg1"/>
                </a:solidFill>
              </a:rPr>
              <a:t>CONSEJO SOCIAL </a:t>
            </a:r>
            <a:br>
              <a:rPr lang="es" b="1" u="sng" dirty="0">
                <a:solidFill>
                  <a:schemeClr val="bg1"/>
                </a:solidFill>
              </a:rPr>
            </a:br>
            <a:r>
              <a:rPr lang="es" b="1" u="sng" dirty="0">
                <a:solidFill>
                  <a:schemeClr val="bg1"/>
                </a:solidFill>
              </a:rPr>
              <a:t>PREMIOS ALUMNI </a:t>
            </a:r>
            <a:r>
              <a:rPr lang="es-ES" b="1" u="sng" dirty="0">
                <a:solidFill>
                  <a:schemeClr val="bg1"/>
                </a:solidFill>
              </a:rPr>
              <a:t>A LA TRAYECTORIA PROFESIONAL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>
            <a:off x="1358413" y="1278200"/>
            <a:ext cx="10110776" cy="430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endParaRPr lang="es" sz="2000" dirty="0"/>
          </a:p>
          <a:p>
            <a:pPr marL="608965" indent="-414655"/>
            <a:endParaRPr lang="es-ES" dirty="0"/>
          </a:p>
          <a:p>
            <a:pPr marL="194310" indent="0">
              <a:buNone/>
            </a:pPr>
            <a:r>
              <a:rPr lang="es-ES" dirty="0"/>
              <a:t>Se concede en la modalidad de </a:t>
            </a:r>
            <a:r>
              <a:rPr lang="es-ES" b="1" dirty="0"/>
              <a:t>egresados hasta el curso 2011- 2012 </a:t>
            </a:r>
            <a:r>
              <a:rPr lang="es-ES" dirty="0"/>
              <a:t>por su trayectoria profesional, por su implicación con la universidad , por sus reconocimientos y premios obtenidos y por su pertenencia a Alumni UBU </a:t>
            </a:r>
            <a:r>
              <a:rPr lang="es-ES" b="1" dirty="0">
                <a:solidFill>
                  <a:schemeClr val="bg1"/>
                </a:solidFill>
              </a:rPr>
              <a:t>a  D. Ignacio Álvarez Martínez</a:t>
            </a:r>
            <a:r>
              <a:rPr lang="es-ES" dirty="0"/>
              <a:t>, y  </a:t>
            </a:r>
          </a:p>
          <a:p>
            <a:pPr marL="194310" indent="0">
              <a:buNone/>
            </a:pPr>
            <a:r>
              <a:rPr lang="es-ES" dirty="0"/>
              <a:t>en la modalidad de </a:t>
            </a:r>
            <a:r>
              <a:rPr lang="es-ES" b="1" dirty="0"/>
              <a:t>egresados en cursos posteriores </a:t>
            </a:r>
            <a:r>
              <a:rPr lang="es-ES" dirty="0"/>
              <a:t>por su trayectoria profesional y su implicación con la universidad a</a:t>
            </a:r>
            <a:r>
              <a:rPr lang="es-ES" b="1" dirty="0"/>
              <a:t> </a:t>
            </a:r>
            <a:r>
              <a:rPr lang="es-ES" b="1" dirty="0">
                <a:solidFill>
                  <a:schemeClr val="bg1"/>
                </a:solidFill>
              </a:rPr>
              <a:t>Enrique Martínez Díez.</a:t>
            </a:r>
            <a:endParaRPr sz="20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50" y="3121881"/>
            <a:ext cx="4592777" cy="34445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A0BE9B0-DE5F-4D43-9D5A-C4BFFF799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44" y="3493321"/>
            <a:ext cx="2065971" cy="12684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7EB6104-FA87-4122-BD7E-26CA63A57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63" y="5020574"/>
            <a:ext cx="1945626" cy="134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79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ctrTitle"/>
          </p:nvPr>
        </p:nvSpPr>
        <p:spPr>
          <a:xfrm>
            <a:off x="4140679" y="2104533"/>
            <a:ext cx="7703389" cy="2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ACTIVIDADES </a:t>
            </a:r>
            <a:r>
              <a:rPr lang="es-ES" b="1" u="sng" dirty="0"/>
              <a:t>ALUMNI UBU</a:t>
            </a:r>
            <a:endParaRPr b="1" u="sng" dirty="0"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13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b="1" u="sng" dirty="0"/>
              <a:t>JORNADAS</a:t>
            </a:r>
            <a:endParaRPr b="1" u="sng" dirty="0"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180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6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ASISTENCIA A LA JORNADA DE BIENVENIDA A ESTUDIANTES DE NUEVO INGRESO : 7 de septiembre</a:t>
            </a:r>
            <a:endParaRPr b="1" u="sng" dirty="0"/>
          </a:p>
          <a:p>
            <a:endParaRPr u="sng" dirty="0"/>
          </a:p>
          <a:p>
            <a:pPr algn="ctr"/>
            <a:endParaRPr u="sng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7816A5B-32B1-44EF-B723-4284A9071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1" y="2070339"/>
            <a:ext cx="3599125" cy="445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0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EA1BA-6E87-4502-8ACA-5E99D0AEA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45" y="1457409"/>
            <a:ext cx="3435468" cy="5152397"/>
          </a:xfrm>
          <a:prstGeom prst="rect">
            <a:avLst/>
          </a:prstGeom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b="1" u="sng" dirty="0">
                <a:latin typeface="Arial"/>
                <a:cs typeface="Arial"/>
                <a:sym typeface="Arial"/>
              </a:rPr>
              <a:t>XXVI ENCUENTRO ALUMNI ESPAÑA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1920241" y="1101618"/>
            <a:ext cx="4502360" cy="20631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   	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186262" indent="0">
              <a:lnSpc>
                <a:spcPct val="100000"/>
              </a:lnSpc>
              <a:buSzPts val="1400"/>
              <a:buNone/>
            </a:pPr>
            <a:r>
              <a:rPr lang="es-ES" sz="1800" dirty="0"/>
              <a:t>Alumni UBU estuvo presente en el XXVII Encuentro Alumni España que tuvo lugar en Pamplona del 5 al 6 de octubre de 2023.</a:t>
            </a: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F40127-A01B-46A9-9BB8-BCCB97906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3550820"/>
            <a:ext cx="4156223" cy="27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7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EA1BA-6E87-4502-8ACA-5E99D0AEA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13" y="1457409"/>
            <a:ext cx="3434931" cy="5152397"/>
          </a:xfrm>
          <a:prstGeom prst="rect">
            <a:avLst/>
          </a:prstGeom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b="1" u="sng" dirty="0">
                <a:latin typeface="Arial"/>
                <a:cs typeface="Arial"/>
                <a:sym typeface="Arial"/>
              </a:rPr>
              <a:t>I ENCUENTRO ALUMNI UBU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1799472" y="1239641"/>
            <a:ext cx="4834242" cy="20631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   	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/>
              <a:t>El 9 de junio tuvo lugar el I Encuentro de Antiguos Alumnos de la Universidad de Burgos.</a:t>
            </a: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 El Encuentro reunió a 350 egresados.</a:t>
            </a: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F40127-A01B-46A9-9BB8-BCCB97906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1" y="4073126"/>
            <a:ext cx="4156223" cy="16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19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EA1BA-6E87-4502-8ACA-5E99D0AEA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13" y="1457409"/>
            <a:ext cx="3434931" cy="5152396"/>
          </a:xfrm>
          <a:prstGeom prst="rect">
            <a:avLst/>
          </a:prstGeom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b="1" u="sng" dirty="0">
                <a:latin typeface="Arial"/>
                <a:cs typeface="Arial"/>
                <a:sym typeface="Arial"/>
              </a:rPr>
              <a:t>I ENCUENTRO ALUMNI UBU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1920240" y="1101618"/>
            <a:ext cx="4886001" cy="20631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   	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186262" indent="0">
              <a:lnSpc>
                <a:spcPct val="100000"/>
              </a:lnSpc>
              <a:buSzPts val="1400"/>
              <a:buNone/>
            </a:pPr>
            <a:r>
              <a:rPr lang="es-ES" sz="1800" dirty="0"/>
              <a:t>Disfrutamos de las intervenciones del rector, </a:t>
            </a:r>
            <a:r>
              <a:rPr lang="es-ES" sz="1800" b="1" dirty="0"/>
              <a:t>Manuel Pérez Mateos</a:t>
            </a:r>
            <a:r>
              <a:rPr lang="es-ES" sz="1800" dirty="0"/>
              <a:t>, la presidenta de </a:t>
            </a:r>
            <a:r>
              <a:rPr lang="es-ES" sz="1800" dirty="0" err="1"/>
              <a:t>Alumni</a:t>
            </a:r>
            <a:r>
              <a:rPr lang="es-ES" sz="1800" dirty="0"/>
              <a:t> UBU, </a:t>
            </a:r>
            <a:r>
              <a:rPr lang="es-ES" sz="1800" b="1" dirty="0"/>
              <a:t>Pilar López Lorente </a:t>
            </a:r>
            <a:r>
              <a:rPr lang="es-ES" sz="1800" dirty="0"/>
              <a:t>y de un antiguo alumno, </a:t>
            </a:r>
            <a:r>
              <a:rPr lang="es-ES" sz="1800" b="1" dirty="0"/>
              <a:t>Yago Rodríguez </a:t>
            </a:r>
            <a:r>
              <a:rPr lang="es-ES" sz="1800" b="1" dirty="0" err="1"/>
              <a:t>Rodríguez</a:t>
            </a:r>
            <a:r>
              <a:rPr lang="es-ES" sz="1800" dirty="0"/>
              <a:t>, como embajador de egresados.</a:t>
            </a: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F40127-A01B-46A9-9BB8-BCCB97906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01" y="3749200"/>
            <a:ext cx="3507502" cy="233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5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EA1BA-6E87-4502-8ACA-5E99D0AEA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56" y="1743800"/>
            <a:ext cx="3434931" cy="2289954"/>
          </a:xfrm>
          <a:prstGeom prst="rect">
            <a:avLst/>
          </a:prstGeom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b="1" u="sng" dirty="0">
                <a:latin typeface="Arial"/>
                <a:cs typeface="Arial"/>
                <a:sym typeface="Arial"/>
              </a:rPr>
              <a:t>I ENCUENTRO ALUMNI UBU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1920240" y="1101618"/>
            <a:ext cx="4886001" cy="20631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   	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186262" indent="0">
              <a:lnSpc>
                <a:spcPct val="100000"/>
              </a:lnSpc>
              <a:buSzPts val="1400"/>
              <a:buNone/>
            </a:pPr>
            <a:r>
              <a:rPr lang="es-ES" sz="1800" dirty="0"/>
              <a:t>Fue conducida la ceremonia por la jefa de redacción de Onda Cero, </a:t>
            </a:r>
            <a:r>
              <a:rPr lang="es-ES" sz="1800" b="1" dirty="0"/>
              <a:t>Lydia Sáinz Maza</a:t>
            </a:r>
            <a:r>
              <a:rPr lang="es-ES" sz="1800" dirty="0"/>
              <a:t>, con la presentación de un video con la participación de los egresados:</a:t>
            </a: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Inés Plaza Conde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Felipe García Gómez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Yara Carretón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 err="1">
                <a:latin typeface="Arial"/>
                <a:ea typeface="Arial"/>
                <a:cs typeface="Arial"/>
                <a:sym typeface="Arial"/>
              </a:rPr>
              <a:t>Leyre</a:t>
            </a: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 Murillo Villar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Raúl </a:t>
            </a:r>
            <a:r>
              <a:rPr lang="es-ES" sz="1800" dirty="0" err="1">
                <a:latin typeface="Arial"/>
                <a:ea typeface="Arial"/>
                <a:cs typeface="Arial"/>
                <a:sym typeface="Arial"/>
              </a:rPr>
              <a:t>Melgosa</a:t>
            </a: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 Arco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Laura Barquín Herrero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Ignacio Álvarez 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Inés </a:t>
            </a:r>
            <a:r>
              <a:rPr lang="es-ES" sz="1800" dirty="0" err="1">
                <a:latin typeface="Arial"/>
                <a:ea typeface="Arial"/>
                <a:cs typeface="Arial"/>
                <a:sym typeface="Arial"/>
              </a:rPr>
              <a:t>Zurera</a:t>
            </a: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 Martínez- </a:t>
            </a:r>
            <a:r>
              <a:rPr lang="es-ES" sz="1800" dirty="0" err="1">
                <a:latin typeface="Arial"/>
                <a:ea typeface="Arial"/>
                <a:cs typeface="Arial"/>
                <a:sym typeface="Arial"/>
              </a:rPr>
              <a:t>Acitores</a:t>
            </a: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472012" indent="-285750">
              <a:lnSpc>
                <a:spcPct val="100000"/>
              </a:lnSpc>
              <a:buSzPts val="1400"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472012" indent="-285750">
              <a:lnSpc>
                <a:spcPct val="100000"/>
              </a:lnSpc>
              <a:buSzPts val="1400"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F40127-A01B-46A9-9BB8-BCCB97906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56" y="4275520"/>
            <a:ext cx="3479073" cy="23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24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F40127-A01B-46A9-9BB8-BCCB97906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99" y="3950897"/>
            <a:ext cx="3780181" cy="25413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8EA1BA-6E87-4502-8ACA-5E99D0AEA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99" y="1259457"/>
            <a:ext cx="3780180" cy="2394724"/>
          </a:xfrm>
          <a:prstGeom prst="rect">
            <a:avLst/>
          </a:prstGeom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b="1" u="sng" dirty="0">
                <a:latin typeface="Arial"/>
                <a:cs typeface="Arial"/>
                <a:sym typeface="Arial"/>
              </a:rPr>
              <a:t>I ENCUENTRO ALUMNI UBU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1920240" y="1101618"/>
            <a:ext cx="4886001" cy="20631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   	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186262" indent="0">
              <a:lnSpc>
                <a:spcPct val="100000"/>
              </a:lnSpc>
              <a:buSzPts val="1400"/>
              <a:buNone/>
            </a:pPr>
            <a:r>
              <a:rPr lang="es-ES" sz="1800" dirty="0"/>
              <a:t>La gala fue amenizada por el monologuista y actor, Santi Rodríguez y las canciones de la </a:t>
            </a:r>
            <a:r>
              <a:rPr lang="es-ES" sz="1800" dirty="0" err="1"/>
              <a:t>Cuarentuna</a:t>
            </a:r>
            <a:r>
              <a:rPr lang="es-ES" sz="1800" dirty="0"/>
              <a:t>, finalizando con un vino español.</a:t>
            </a: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472012" indent="-285750">
              <a:lnSpc>
                <a:spcPct val="100000"/>
              </a:lnSpc>
              <a:buSzPts val="1400"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472012" indent="-285750">
              <a:lnSpc>
                <a:spcPct val="100000"/>
              </a:lnSpc>
              <a:buSzPts val="1400"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C2BCB9-81B7-4914-B8F3-04311185F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00" y="3323900"/>
            <a:ext cx="5092255" cy="28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98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78EA1BA-6E87-4502-8ACA-5E99D0AEA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73" y="1268171"/>
            <a:ext cx="3812859" cy="2630969"/>
          </a:xfrm>
          <a:prstGeom prst="rect">
            <a:avLst/>
          </a:prstGeom>
        </p:spPr>
      </p:pic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b="1" u="sng" dirty="0">
                <a:latin typeface="Arial"/>
                <a:cs typeface="Arial"/>
                <a:sym typeface="Arial"/>
              </a:rPr>
              <a:t>I ENCUENTRO ALUMNI UBU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1380226" y="1101618"/>
            <a:ext cx="5779699" cy="57563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   	</a:t>
            </a:r>
            <a:endParaRPr sz="2400" b="1" u="sng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r>
              <a:rPr lang="es-ES" sz="1800" u="sng" dirty="0"/>
              <a:t>GESTIÓN: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/>
              <a:t>Envío de información a egresados: 16457 emails 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/>
              <a:t>Invitaciones:  405</a:t>
            </a:r>
          </a:p>
          <a:p>
            <a:pPr marL="472012" indent="-285750">
              <a:lnSpc>
                <a:spcPct val="100000"/>
              </a:lnSpc>
              <a:buSzPts val="1400"/>
            </a:pPr>
            <a:r>
              <a:rPr lang="es-ES" sz="1800" dirty="0"/>
              <a:t>Photocall, pines y chapas.</a:t>
            </a: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186262" indent="0">
              <a:lnSpc>
                <a:spcPct val="100000"/>
              </a:lnSpc>
              <a:buSzPts val="1400"/>
              <a:buNone/>
            </a:pPr>
            <a:r>
              <a:rPr lang="es-ES" sz="1800" u="sng" dirty="0"/>
              <a:t>DIFUSIÓN:</a:t>
            </a:r>
          </a:p>
          <a:p>
            <a:pPr marL="472012" indent="-28575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s-ES" sz="1800" dirty="0"/>
              <a:t>Prensa: Diario de Burgos, Gente</a:t>
            </a:r>
          </a:p>
          <a:p>
            <a:pPr marL="472012" indent="-28575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s-ES" sz="1800" dirty="0"/>
              <a:t>Agenda UBU</a:t>
            </a:r>
          </a:p>
          <a:p>
            <a:pPr marL="472012" indent="-28575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s-ES" sz="1800" dirty="0"/>
              <a:t>Redes sociales:</a:t>
            </a:r>
          </a:p>
          <a:p>
            <a:pPr marL="1081597" lvl="1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Ø"/>
            </a:pPr>
            <a:r>
              <a:rPr lang="es-ES" sz="1600" b="1" dirty="0"/>
              <a:t>Twitter:  </a:t>
            </a:r>
            <a:r>
              <a:rPr lang="es-ES" sz="1600" dirty="0"/>
              <a:t>más de 6,246 impresiones y de 500 interacciones</a:t>
            </a:r>
          </a:p>
          <a:p>
            <a:pPr marL="1081597" lvl="1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Ø"/>
            </a:pPr>
            <a:r>
              <a:rPr lang="es-ES" sz="1600" b="1" dirty="0"/>
              <a:t>Facebook: </a:t>
            </a:r>
            <a:r>
              <a:rPr lang="es-ES" sz="1600" dirty="0"/>
              <a:t>971 impresiones, 151 interacciones y un alcance de 791 personas.</a:t>
            </a:r>
          </a:p>
          <a:p>
            <a:pPr marL="1081597" lvl="1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Ø"/>
            </a:pPr>
            <a:r>
              <a:rPr lang="es-ES" sz="1600" b="1" dirty="0" err="1"/>
              <a:t>Linkedin</a:t>
            </a:r>
            <a:r>
              <a:rPr lang="es-ES" sz="1600" b="1" dirty="0"/>
              <a:t>: </a:t>
            </a:r>
            <a:r>
              <a:rPr lang="es-ES" sz="1600" dirty="0"/>
              <a:t>1849 impresiones y un 56,74% de interacciones. </a:t>
            </a:r>
          </a:p>
          <a:p>
            <a:pPr marL="472012" indent="-285750">
              <a:lnSpc>
                <a:spcPct val="100000"/>
              </a:lnSpc>
              <a:buSzPts val="1400"/>
            </a:pPr>
            <a:endParaRPr lang="es-ES" sz="1800" dirty="0"/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/>
          </a:p>
          <a:p>
            <a:pPr marL="472012" indent="-285750">
              <a:lnSpc>
                <a:spcPct val="100000"/>
              </a:lnSpc>
              <a:buSzPts val="1400"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472012" indent="-285750">
              <a:lnSpc>
                <a:spcPct val="100000"/>
              </a:lnSpc>
              <a:buSzPts val="1400"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7F50EF7-9180-4E19-94BB-834F48B9A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74" y="4097548"/>
            <a:ext cx="3812860" cy="25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5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8BD0D4-E817-4263-AD32-48692B80D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50" y="1739655"/>
            <a:ext cx="4295955" cy="4295955"/>
          </a:xfrm>
          <a:prstGeom prst="rect">
            <a:avLst/>
          </a:prstGeom>
        </p:spPr>
      </p:pic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SOCIOS</a:t>
            </a:r>
            <a:endParaRPr b="1" u="sng" dirty="0"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388851" y="2398144"/>
            <a:ext cx="4356341" cy="352820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>
              <a:lnSpc>
                <a:spcPct val="100000"/>
              </a:lnSpc>
              <a:buSzPts val="1400"/>
              <a:buFont typeface="Wingdings" panose="05000000000000000000" pitchFamily="2" charset="2"/>
              <a:buChar char="q"/>
            </a:pPr>
            <a:r>
              <a:rPr lang="es-ES" sz="2400" dirty="0">
                <a:latin typeface="+mn-lt"/>
                <a:cs typeface="Arial"/>
              </a:rPr>
              <a:t>Total Actual: </a:t>
            </a:r>
            <a:r>
              <a:rPr lang="es-ES" sz="2400" dirty="0">
                <a:solidFill>
                  <a:schemeClr val="bg1"/>
                </a:solidFill>
                <a:latin typeface="+mn-lt"/>
                <a:cs typeface="Arial"/>
              </a:rPr>
              <a:t>545</a:t>
            </a:r>
            <a:r>
              <a:rPr lang="es-ES" sz="2400" dirty="0">
                <a:latin typeface="+mn-lt"/>
                <a:cs typeface="Arial"/>
              </a:rPr>
              <a:t> socios</a:t>
            </a:r>
          </a:p>
          <a:p>
            <a:pPr marL="0" indent="0">
              <a:lnSpc>
                <a:spcPct val="100000"/>
              </a:lnSpc>
              <a:buSzPts val="1400"/>
              <a:buNone/>
            </a:pPr>
            <a:endParaRPr lang="es-ES" sz="2400" dirty="0">
              <a:latin typeface="+mn-lt"/>
              <a:cs typeface="Arial"/>
            </a:endParaRPr>
          </a:p>
          <a:p>
            <a:pPr marL="952485" lvl="1" indent="-342900">
              <a:lnSpc>
                <a:spcPct val="100000"/>
              </a:lnSpc>
              <a:buSzPts val="1400"/>
              <a:buFont typeface="Wingdings" panose="05000000000000000000" pitchFamily="2" charset="2"/>
              <a:buChar char="v"/>
            </a:pPr>
            <a:r>
              <a:rPr lang="es-ES" sz="2400" dirty="0">
                <a:latin typeface="+mn-lt"/>
                <a:cs typeface="Arial"/>
              </a:rPr>
              <a:t>Altas: </a:t>
            </a:r>
            <a:r>
              <a:rPr lang="es-ES" sz="2400" dirty="0">
                <a:solidFill>
                  <a:schemeClr val="bg1"/>
                </a:solidFill>
                <a:latin typeface="+mn-lt"/>
                <a:cs typeface="Arial"/>
              </a:rPr>
              <a:t>58</a:t>
            </a:r>
          </a:p>
          <a:p>
            <a:pPr marL="609585" lvl="1" indent="0">
              <a:lnSpc>
                <a:spcPct val="100000"/>
              </a:lnSpc>
              <a:buSzPts val="1400"/>
              <a:buNone/>
            </a:pPr>
            <a:endParaRPr lang="es-ES" sz="2400" dirty="0">
              <a:latin typeface="+mn-lt"/>
              <a:cs typeface="Arial"/>
            </a:endParaRPr>
          </a:p>
          <a:p>
            <a:pPr marL="952485" lvl="1" indent="-342900">
              <a:lnSpc>
                <a:spcPct val="100000"/>
              </a:lnSpc>
              <a:buSzPts val="1400"/>
              <a:buFont typeface="Wingdings" panose="05000000000000000000" pitchFamily="2" charset="2"/>
              <a:buChar char="v"/>
            </a:pPr>
            <a:r>
              <a:rPr lang="es-ES" sz="2400" dirty="0">
                <a:latin typeface="+mn-lt"/>
                <a:cs typeface="Arial"/>
              </a:rPr>
              <a:t>Bajas: </a:t>
            </a:r>
            <a:r>
              <a:rPr lang="es-ES" sz="2400" dirty="0">
                <a:solidFill>
                  <a:schemeClr val="bg1"/>
                </a:solidFill>
                <a:latin typeface="+mn-lt"/>
                <a:cs typeface="Arial"/>
              </a:rPr>
              <a:t>54</a:t>
            </a:r>
          </a:p>
          <a:p>
            <a:pPr marL="0" indent="0">
              <a:buNone/>
            </a:pPr>
            <a:endParaRPr sz="2400" dirty="0"/>
          </a:p>
          <a:p>
            <a:pPr marL="3657509" indent="0">
              <a:spcBef>
                <a:spcPts val="2133"/>
              </a:spcBef>
              <a:spcAft>
                <a:spcPts val="2133"/>
              </a:spcAft>
              <a:buNone/>
            </a:pPr>
            <a:endParaRPr lang="es-ES" sz="3200" dirty="0"/>
          </a:p>
          <a:p>
            <a:pPr marL="3657509" indent="0">
              <a:spcBef>
                <a:spcPts val="2133"/>
              </a:spcBef>
              <a:spcAft>
                <a:spcPts val="2133"/>
              </a:spcAft>
              <a:buNone/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89599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b="1" u="sng" dirty="0"/>
              <a:t>CONFERENCIAS</a:t>
            </a:r>
            <a:endParaRPr b="1" u="sng" dirty="0"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8156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85" y="2495748"/>
            <a:ext cx="5901451" cy="3320529"/>
          </a:xfrm>
          <a:prstGeom prst="rect">
            <a:avLst/>
          </a:prstGeom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CONFERENCIAS ALUMNI UBU</a:t>
            </a:r>
            <a:br>
              <a:rPr lang="es-ES" sz="2800" dirty="0">
                <a:highlight>
                  <a:srgbClr val="FFFF00"/>
                </a:highlight>
              </a:rPr>
            </a:br>
            <a:endParaRPr sz="2800" b="1" u="sng" dirty="0">
              <a:highlight>
                <a:srgbClr val="FFFF00"/>
              </a:highlight>
            </a:endParaRPr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801270" y="2215212"/>
            <a:ext cx="4454435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s-ES" sz="2000" dirty="0"/>
              <a:t>“</a:t>
            </a:r>
            <a:r>
              <a:rPr lang="es-ES" sz="2000" dirty="0" err="1"/>
              <a:t>Cocreando</a:t>
            </a:r>
            <a:r>
              <a:rPr lang="es-ES" sz="2000" dirty="0"/>
              <a:t> el Futuro”</a:t>
            </a:r>
          </a:p>
          <a:p>
            <a:pPr marL="0" indent="0">
              <a:buNone/>
            </a:pPr>
            <a:endParaRPr lang="es-ES" sz="2000" dirty="0"/>
          </a:p>
          <a:p>
            <a:pPr marL="342900" indent="-342900"/>
            <a:r>
              <a:rPr lang="es-ES" sz="2000" dirty="0"/>
              <a:t>Formato: Reunión Informal</a:t>
            </a:r>
          </a:p>
          <a:p>
            <a:pPr marL="0" indent="0">
              <a:buNone/>
            </a:pPr>
            <a:endParaRPr lang="es-ES" sz="2000" dirty="0"/>
          </a:p>
          <a:p>
            <a:pPr marL="342900" indent="-342900"/>
            <a:r>
              <a:rPr lang="es-ES" sz="2000" dirty="0"/>
              <a:t>Ponente:</a:t>
            </a:r>
          </a:p>
          <a:p>
            <a:pPr marL="952485" lvl="1" indent="-342900">
              <a:buFont typeface="Wingdings" panose="05000000000000000000" pitchFamily="2" charset="2"/>
              <a:buChar char="Ø"/>
            </a:pPr>
            <a:r>
              <a:rPr lang="es-ES" sz="1800" dirty="0"/>
              <a:t>Azucena Ubierna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342900" indent="-342900"/>
            <a:r>
              <a:rPr lang="es-ES" sz="2000" dirty="0"/>
              <a:t>Fecha: 10 de enero de 2023</a:t>
            </a:r>
          </a:p>
          <a:p>
            <a:pPr marL="0" indent="0">
              <a:buNone/>
            </a:pPr>
            <a:endParaRPr lang="es-ES" sz="2000" dirty="0"/>
          </a:p>
          <a:p>
            <a:pPr marL="342900" indent="-342900"/>
            <a:r>
              <a:rPr lang="es-ES" sz="2000" dirty="0"/>
              <a:t>Lugar : Cafetería de Derecho</a:t>
            </a:r>
          </a:p>
        </p:txBody>
      </p:sp>
    </p:spTree>
    <p:extLst>
      <p:ext uri="{BB962C8B-B14F-4D97-AF65-F5344CB8AC3E}">
        <p14:creationId xmlns:p14="http://schemas.microsoft.com/office/powerpoint/2010/main" val="3416488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91" y="1806798"/>
            <a:ext cx="3562709" cy="4554747"/>
          </a:xfrm>
          <a:prstGeom prst="rect">
            <a:avLst/>
          </a:prstGeom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CONFERENCIAS ALUMNI UBU</a:t>
            </a:r>
            <a:br>
              <a:rPr lang="es-ES" b="1" u="sng" dirty="0">
                <a:solidFill>
                  <a:schemeClr val="bg1"/>
                </a:solidFill>
              </a:rPr>
            </a:br>
            <a:r>
              <a:rPr lang="es-ES" b="1" u="sng" dirty="0">
                <a:solidFill>
                  <a:schemeClr val="bg1"/>
                </a:solidFill>
              </a:rPr>
              <a:t>ALUMNI UBU EMPRENDEDORES</a:t>
            </a:r>
            <a:br>
              <a:rPr lang="es-ES" sz="2800" dirty="0">
                <a:highlight>
                  <a:srgbClr val="FFFF00"/>
                </a:highlight>
              </a:rPr>
            </a:br>
            <a:endParaRPr sz="2800" b="1" u="sng" dirty="0">
              <a:highlight>
                <a:srgbClr val="FFFF00"/>
              </a:highlight>
            </a:endParaRPr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076799" y="1743800"/>
            <a:ext cx="5099713" cy="46807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s-ES" sz="2000" dirty="0"/>
              <a:t>“Conectando Emprendedores de diferentes sectores”</a:t>
            </a:r>
          </a:p>
          <a:p>
            <a:pPr marL="0" indent="0" algn="ctr">
              <a:buNone/>
            </a:pPr>
            <a:endParaRPr lang="es-ES" sz="1800" dirty="0"/>
          </a:p>
          <a:p>
            <a:pPr marL="0" indent="0">
              <a:buNone/>
            </a:pPr>
            <a:r>
              <a:rPr lang="es-ES" sz="1800" dirty="0"/>
              <a:t>Ponentes: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1800" dirty="0"/>
              <a:t>Yara Carretón, Unidad de mano y miembro superior Burgos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1800" dirty="0"/>
              <a:t>Jorge Miñón, </a:t>
            </a:r>
            <a:r>
              <a:rPr lang="es-ES" sz="1800" dirty="0" err="1"/>
              <a:t>Agrae</a:t>
            </a:r>
            <a:r>
              <a:rPr lang="es-ES" sz="1800" dirty="0"/>
              <a:t> </a:t>
            </a:r>
            <a:r>
              <a:rPr lang="es-ES" sz="1800" dirty="0" err="1"/>
              <a:t>Solutions</a:t>
            </a:r>
            <a:r>
              <a:rPr lang="es-ES" sz="18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1800" dirty="0"/>
              <a:t>Andrés Menéndez y Eric Vizcaya, </a:t>
            </a:r>
            <a:r>
              <a:rPr lang="es-ES" sz="1800" dirty="0" err="1"/>
              <a:t>Nokal</a:t>
            </a:r>
            <a:r>
              <a:rPr lang="es-ES" sz="1800" dirty="0"/>
              <a:t> </a:t>
            </a:r>
            <a:r>
              <a:rPr lang="es-ES" sz="1800" dirty="0" err="1"/>
              <a:t>Tech</a:t>
            </a:r>
            <a:endParaRPr lang="es-ES" sz="1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1800" dirty="0"/>
              <a:t>Pedro Marques, </a:t>
            </a:r>
            <a:r>
              <a:rPr lang="es-ES" sz="1800" dirty="0" err="1"/>
              <a:t>The</a:t>
            </a:r>
            <a:r>
              <a:rPr lang="es-ES" sz="1800" dirty="0"/>
              <a:t> E-miles </a:t>
            </a:r>
            <a:r>
              <a:rPr lang="es-ES" sz="1800" dirty="0" err="1"/>
              <a:t>company</a:t>
            </a:r>
            <a:endParaRPr lang="es-ES" sz="1800" dirty="0"/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r>
              <a:rPr lang="es-ES" sz="1800" dirty="0"/>
              <a:t>Lugar: Salón de Grados de la Facultad de Ciencias Económicas y Empresariales.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0" indent="0">
              <a:buNone/>
            </a:pPr>
            <a:r>
              <a:rPr lang="es-ES" sz="2000" dirty="0"/>
              <a:t>Fecha: 24 de enero de 2024</a:t>
            </a:r>
          </a:p>
        </p:txBody>
      </p:sp>
    </p:spTree>
    <p:extLst>
      <p:ext uri="{BB962C8B-B14F-4D97-AF65-F5344CB8AC3E}">
        <p14:creationId xmlns:p14="http://schemas.microsoft.com/office/powerpoint/2010/main" val="2860635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6400" u="sng"/>
              <a:t>CURSOS</a:t>
            </a:r>
            <a:endParaRPr sz="6400" b="1" u="sng" dirty="0"/>
          </a:p>
        </p:txBody>
      </p:sp>
    </p:spTree>
    <p:extLst>
      <p:ext uri="{BB962C8B-B14F-4D97-AF65-F5344CB8AC3E}">
        <p14:creationId xmlns:p14="http://schemas.microsoft.com/office/powerpoint/2010/main" val="1793235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93889"/>
            <a:ext cx="5394123" cy="3033575"/>
          </a:xfrm>
          <a:prstGeom prst="rect">
            <a:avLst/>
          </a:prstGeom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</a:t>
            </a:r>
            <a:r>
              <a:rPr lang="es-ES" b="1" u="sng" dirty="0"/>
              <a:t>HISTORIA</a:t>
            </a:r>
            <a:endParaRPr b="1" u="sng" dirty="0"/>
          </a:p>
          <a:p>
            <a:pPr algn="ctr"/>
            <a:r>
              <a:rPr lang="es-ES" b="1" dirty="0"/>
              <a:t>"La centuria de la Revolución: Europa, América y España en el siglo XIX"</a:t>
            </a:r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358537" y="2068032"/>
            <a:ext cx="4844196" cy="42649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" sz="2400" dirty="0"/>
          </a:p>
          <a:p>
            <a:pPr marL="0" indent="0">
              <a:buNone/>
            </a:pPr>
            <a:r>
              <a:rPr lang="es" sz="2400" dirty="0"/>
              <a:t>Profesor:  </a:t>
            </a:r>
            <a:r>
              <a:rPr lang="es-ES" sz="2400" dirty="0"/>
              <a:t>Sergio Cañas Diez</a:t>
            </a:r>
            <a:endParaRPr lang="es" sz="2400" dirty="0"/>
          </a:p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52 personas / 49 </a:t>
            </a:r>
            <a:r>
              <a:rPr lang="es-ES" sz="2400" dirty="0"/>
              <a:t>socios</a:t>
            </a:r>
          </a:p>
          <a:p>
            <a:pPr marL="0" indent="0">
              <a:spcBef>
                <a:spcPts val="2133"/>
              </a:spcBef>
              <a:buNone/>
            </a:pPr>
            <a:endParaRPr lang="es-ES"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2400" dirty="0"/>
              <a:t>Período: </a:t>
            </a:r>
            <a:r>
              <a:rPr lang="es-ES" sz="2400" dirty="0"/>
              <a:t>o</a:t>
            </a:r>
            <a:r>
              <a:rPr lang="es" sz="2400" dirty="0"/>
              <a:t>ctubre a </a:t>
            </a:r>
            <a:r>
              <a:rPr lang="es-ES" sz="2400" dirty="0"/>
              <a:t>marzo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799528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21" y="1889433"/>
            <a:ext cx="4297679" cy="4082234"/>
          </a:xfrm>
          <a:prstGeom prst="rect">
            <a:avLst/>
          </a:prstGeom>
        </p:spPr>
      </p:pic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AULA DE DANZA</a:t>
            </a:r>
            <a:endParaRPr b="1" u="sng" dirty="0"/>
          </a:p>
        </p:txBody>
      </p:sp>
      <p:sp>
        <p:nvSpPr>
          <p:cNvPr id="277" name="Google Shape;277;p34"/>
          <p:cNvSpPr txBox="1">
            <a:spLocks noGrp="1"/>
          </p:cNvSpPr>
          <p:nvPr>
            <p:ph type="body" idx="1"/>
          </p:nvPr>
        </p:nvSpPr>
        <p:spPr>
          <a:xfrm>
            <a:off x="1076800" y="1889433"/>
            <a:ext cx="5052754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Profesora: Paloma F</a:t>
            </a:r>
            <a:r>
              <a:rPr lang="es-ES" sz="2400" dirty="0"/>
              <a:t>ernán</a:t>
            </a:r>
            <a:r>
              <a:rPr lang="es" sz="2400" dirty="0"/>
              <a:t>dez-Villa</a:t>
            </a:r>
          </a:p>
          <a:p>
            <a:pPr marL="0" indent="0">
              <a:lnSpc>
                <a:spcPct val="250000"/>
              </a:lnSpc>
              <a:spcBef>
                <a:spcPts val="2133"/>
              </a:spcBef>
              <a:buNone/>
            </a:pPr>
            <a:r>
              <a:rPr lang="es" sz="2400" dirty="0"/>
              <a:t>Asistentes: </a:t>
            </a:r>
            <a:r>
              <a:rPr lang="es" sz="2400" dirty="0">
                <a:solidFill>
                  <a:schemeClr val="bg1"/>
                </a:solidFill>
              </a:rPr>
              <a:t>27 </a:t>
            </a:r>
            <a:endParaRPr sz="2400" dirty="0">
              <a:solidFill>
                <a:schemeClr val="bg1"/>
              </a:solidFill>
            </a:endParaRPr>
          </a:p>
          <a:p>
            <a:pPr marL="0" indent="0">
              <a:lnSpc>
                <a:spcPct val="250000"/>
              </a:lnSpc>
              <a:spcBef>
                <a:spcPts val="2133"/>
              </a:spcBef>
              <a:buNone/>
            </a:pPr>
            <a:r>
              <a:rPr lang="es" sz="2400" dirty="0"/>
              <a:t>Octubre 2022 a junio 2023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018034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33" y="2605736"/>
            <a:ext cx="5436273" cy="305879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“</a:t>
            </a:r>
            <a:r>
              <a:rPr lang="es-ES" b="1" u="sng" dirty="0"/>
              <a:t>APRECIACIÓN MUSICAL”</a:t>
            </a:r>
            <a:endParaRPr b="1" u="sng" dirty="0"/>
          </a:p>
          <a:p>
            <a:pPr algn="ctr"/>
            <a:r>
              <a:rPr lang="es-ES" dirty="0"/>
              <a:t>“Encuentros con la música”</a:t>
            </a:r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476103" y="1859028"/>
            <a:ext cx="4726630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" sz="2400" dirty="0"/>
          </a:p>
          <a:p>
            <a:pPr marL="0" indent="0">
              <a:buNone/>
            </a:pPr>
            <a:r>
              <a:rPr lang="es" sz="2400" dirty="0"/>
              <a:t>Profesores: Enrique García </a:t>
            </a:r>
            <a:r>
              <a:rPr lang="es-ES" sz="2400" dirty="0"/>
              <a:t>Revilla</a:t>
            </a:r>
            <a:r>
              <a:rPr lang="es" sz="2400" dirty="0"/>
              <a:t>, </a:t>
            </a:r>
            <a:r>
              <a:rPr lang="es-ES" sz="2400" dirty="0"/>
              <a:t>Paloma García Revilla, </a:t>
            </a:r>
            <a:r>
              <a:rPr lang="es" sz="2400" dirty="0"/>
              <a:t>Raquel Rodríguez, </a:t>
            </a:r>
            <a:r>
              <a:rPr lang="es-ES" sz="2400" dirty="0"/>
              <a:t>Ignacio Nieto y Rodrigo Vázquez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400" dirty="0"/>
              <a:t>Asistentes: 26 personas / 22 </a:t>
            </a:r>
            <a:r>
              <a:rPr lang="es-ES" sz="2400" dirty="0"/>
              <a:t>socios</a:t>
            </a:r>
            <a:endParaRPr lang="es"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2400" dirty="0"/>
              <a:t>Período: </a:t>
            </a:r>
            <a:r>
              <a:rPr lang="es-ES" sz="2400" dirty="0"/>
              <a:t>enero a mayo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889755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68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“APRECIACIÓN MUSICAL”</a:t>
            </a:r>
            <a:endParaRPr b="1" u="sng" dirty="0"/>
          </a:p>
        </p:txBody>
      </p:sp>
      <p:graphicFrame>
        <p:nvGraphicFramePr>
          <p:cNvPr id="271" name="Google Shape;271;p33"/>
          <p:cNvGraphicFramePr/>
          <p:nvPr>
            <p:extLst>
              <p:ext uri="{D42A27DB-BD31-4B8C-83A1-F6EECF244321}">
                <p14:modId xmlns:p14="http://schemas.microsoft.com/office/powerpoint/2010/main" val="1970604632"/>
              </p:ext>
            </p:extLst>
          </p:nvPr>
        </p:nvGraphicFramePr>
        <p:xfrm>
          <a:off x="1730000" y="1933403"/>
          <a:ext cx="9615713" cy="43431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32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6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58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" sz="1500" b="1" i="0" u="sng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AUTOR</a:t>
                      </a:r>
                      <a:endParaRPr sz="1500" b="1" i="0" u="sng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 dirty="0">
                          <a:solidFill>
                            <a:schemeClr val="lt1"/>
                          </a:solidFill>
                        </a:rPr>
                        <a:t>TÍTULO</a:t>
                      </a:r>
                      <a:endParaRPr sz="1500" b="1" u="sng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 b="1" u="sng" dirty="0">
                          <a:solidFill>
                            <a:schemeClr val="lt1"/>
                          </a:solidFill>
                        </a:rPr>
                        <a:t>FECHA</a:t>
                      </a:r>
                      <a:endParaRPr sz="1500" b="1" u="sng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965"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endParaRPr lang="es-ES"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endParaRPr lang="es-ES"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Enrique García Revilla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endParaRPr lang="es-ES" sz="1200" b="0" i="0" u="none" strike="noStrike" cap="none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endParaRPr lang="es-ES" sz="1200" b="0" i="0" u="none" strike="noStrike" cap="none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R. Wagner: Contexto, estilo y compositores coetáneos. El romanticismo: la música sinfónica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200" dirty="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chemeClr val="lt1"/>
                          </a:solidFill>
                        </a:rPr>
                        <a:t>24. 31 de enero, 7 y 14 de febrero.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610">
                <a:tc>
                  <a:txBody>
                    <a:bodyPr/>
                    <a:lstStyle/>
                    <a:p>
                      <a:pPr marL="6985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Paloma García Revilla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2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</a:p>
                    <a:p>
                      <a:pPr marL="0" marR="0" lvl="2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  La música para ballet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chemeClr val="lt1"/>
                          </a:solidFill>
                        </a:rPr>
                        <a:t>21, 29 de febrero y 6 de marzo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2378">
                <a:tc>
                  <a:txBody>
                    <a:bodyPr/>
                    <a:lstStyle/>
                    <a:p>
                      <a:pPr marL="69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Raquel Rodríguez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2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La música vocal española. La música instrumental española.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chemeClr val="lt1"/>
                          </a:solidFill>
                        </a:rPr>
                        <a:t>13 y 20 de marzo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556684112"/>
                  </a:ext>
                </a:extLst>
              </a:tr>
              <a:tr h="798175">
                <a:tc>
                  <a:txBody>
                    <a:bodyPr/>
                    <a:lstStyle/>
                    <a:p>
                      <a:pPr marL="69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Ignacio Nieto Miguel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2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La </a:t>
                      </a:r>
                      <a:r>
                        <a:rPr lang="es-ES" sz="12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Traviata</a:t>
                      </a: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 condena y redención.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chemeClr val="lt1"/>
                          </a:solidFill>
                        </a:rPr>
                        <a:t>10 de abril 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146759409"/>
                  </a:ext>
                </a:extLst>
              </a:tr>
              <a:tr h="798175">
                <a:tc>
                  <a:txBody>
                    <a:bodyPr/>
                    <a:lstStyle/>
                    <a:p>
                      <a:pPr marL="69215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Rodrigo Vázquez </a:t>
                      </a:r>
                      <a:r>
                        <a:rPr lang="es-ES" sz="1200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Minguito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2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526415" algn="l"/>
                        </a:tabLst>
                      </a:pPr>
                      <a:r>
                        <a:rPr lang="es-ES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La música en el ámbito audiovisual y música de jazz</a:t>
                      </a:r>
                      <a:endParaRPr sz="12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dirty="0">
                          <a:solidFill>
                            <a:schemeClr val="lt1"/>
                          </a:solidFill>
                        </a:rPr>
                        <a:t>17 y 24 de abril y 8 y 15 de mayo</a:t>
                      </a: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387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74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CURSO TRIANUAL DE ARTE </a:t>
            </a:r>
            <a:endParaRPr b="1" u="sng" dirty="0"/>
          </a:p>
        </p:txBody>
      </p:sp>
      <p:sp>
        <p:nvSpPr>
          <p:cNvPr id="256" name="Google Shape;256;p31"/>
          <p:cNvSpPr txBox="1">
            <a:spLocks noGrp="1"/>
          </p:cNvSpPr>
          <p:nvPr>
            <p:ph type="body" idx="1"/>
          </p:nvPr>
        </p:nvSpPr>
        <p:spPr>
          <a:xfrm>
            <a:off x="576804" y="1789999"/>
            <a:ext cx="6000806" cy="32564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2133"/>
              </a:spcBef>
              <a:buNone/>
            </a:pPr>
            <a:r>
              <a:rPr lang="es" dirty="0"/>
              <a:t>Asistentes:  Burgos </a:t>
            </a:r>
            <a:r>
              <a:rPr lang="es" dirty="0">
                <a:solidFill>
                  <a:schemeClr val="bg1"/>
                </a:solidFill>
              </a:rPr>
              <a:t>:  1º: 61 (7 </a:t>
            </a:r>
            <a:r>
              <a:rPr lang="es-ES" dirty="0">
                <a:solidFill>
                  <a:schemeClr val="bg1"/>
                </a:solidFill>
              </a:rPr>
              <a:t>socios)</a:t>
            </a:r>
            <a:r>
              <a:rPr lang="es" dirty="0">
                <a:solidFill>
                  <a:schemeClr val="bg1"/>
                </a:solidFill>
              </a:rPr>
              <a:t>;    2º: 42 (3 </a:t>
            </a:r>
            <a:r>
              <a:rPr lang="es-ES" dirty="0">
                <a:solidFill>
                  <a:schemeClr val="bg1"/>
                </a:solidFill>
              </a:rPr>
              <a:t>socios)</a:t>
            </a:r>
            <a:r>
              <a:rPr lang="es" dirty="0">
                <a:solidFill>
                  <a:schemeClr val="bg1"/>
                </a:solidFill>
              </a:rPr>
              <a:t>;    3º: 47 (5 </a:t>
            </a:r>
            <a:r>
              <a:rPr lang="es-ES" dirty="0">
                <a:solidFill>
                  <a:schemeClr val="bg1"/>
                </a:solidFill>
              </a:rPr>
              <a:t>socios)</a:t>
            </a:r>
            <a:endParaRPr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s" dirty="0"/>
              <a:t>Monográficos en:</a:t>
            </a:r>
          </a:p>
          <a:p>
            <a:pPr marL="895335" lvl="1" indent="-285750"/>
            <a:r>
              <a:rPr lang="es" sz="1300" dirty="0"/>
              <a:t>“</a:t>
            </a:r>
            <a:r>
              <a:rPr lang="es-ES" sz="1300" dirty="0"/>
              <a:t>I Simposio sobre el retablo iberoamericano- Burgos</a:t>
            </a:r>
            <a:r>
              <a:rPr lang="es" sz="1300" dirty="0">
                <a:solidFill>
                  <a:schemeClr val="bg1"/>
                </a:solidFill>
              </a:rPr>
              <a:t>: 72 (7 </a:t>
            </a:r>
            <a:r>
              <a:rPr lang="es-ES" sz="1300" dirty="0">
                <a:solidFill>
                  <a:schemeClr val="bg1"/>
                </a:solidFill>
              </a:rPr>
              <a:t>socios)</a:t>
            </a:r>
            <a:endParaRPr lang="es" sz="1300" dirty="0">
              <a:solidFill>
                <a:schemeClr val="bg1"/>
              </a:solidFill>
            </a:endParaRPr>
          </a:p>
          <a:p>
            <a:pPr marL="895335" lvl="1" indent="-285750"/>
            <a:r>
              <a:rPr lang="es" sz="1300" dirty="0">
                <a:solidFill>
                  <a:schemeClr val="bg1"/>
                </a:solidFill>
              </a:rPr>
              <a:t>“</a:t>
            </a:r>
            <a:r>
              <a:rPr lang="es-ES" sz="1300" dirty="0" err="1">
                <a:solidFill>
                  <a:schemeClr val="bg1"/>
                </a:solidFill>
              </a:rPr>
              <a:t>Ars</a:t>
            </a:r>
            <a:r>
              <a:rPr lang="es-ES" sz="1300" dirty="0">
                <a:solidFill>
                  <a:schemeClr val="bg1"/>
                </a:solidFill>
              </a:rPr>
              <a:t> et Natura. El eterno retorno” - </a:t>
            </a:r>
            <a:r>
              <a:rPr lang="es" sz="1300" dirty="0">
                <a:solidFill>
                  <a:schemeClr val="bg1"/>
                </a:solidFill>
              </a:rPr>
              <a:t>Burgos: 99 (22 socios)</a:t>
            </a:r>
            <a:endParaRPr sz="1300" dirty="0">
              <a:solidFill>
                <a:schemeClr val="bg1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Cátedra de Estudios del Patrimonio Artístico Alberto C. Ibáñez: 471 (44 socios)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 t="-22624"/>
          <a:stretch/>
        </p:blipFill>
        <p:spPr>
          <a:xfrm>
            <a:off x="6784811" y="-103516"/>
            <a:ext cx="4761756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607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Socios en actividades de UBU deportes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637862" y="1284575"/>
            <a:ext cx="6141515" cy="5048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s" sz="1800" dirty="0"/>
              <a:t>Asistentes: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s-ES" sz="1800" dirty="0"/>
              <a:t>Primer semestre (septiembre 2023- enero 2024): </a:t>
            </a:r>
            <a:r>
              <a:rPr lang="es-ES" sz="1800" dirty="0">
                <a:solidFill>
                  <a:schemeClr val="bg1"/>
                </a:solidFill>
              </a:rPr>
              <a:t>70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s-ES" sz="1800" dirty="0"/>
              <a:t>Segundo semestre (febrero a mayo 2024</a:t>
            </a:r>
            <a:r>
              <a:rPr lang="es-ES" sz="1800" dirty="0">
                <a:solidFill>
                  <a:schemeClr val="bg1"/>
                </a:solidFill>
              </a:rPr>
              <a:t>): 58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sz="1800" dirty="0"/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s-ES" sz="1800" dirty="0"/>
              <a:t>Asistentes Actividades Naturaleza: 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s-ES" sz="1800" dirty="0"/>
              <a:t>Primer semestre (septiembre 2023- enero 2024): </a:t>
            </a:r>
            <a:r>
              <a:rPr lang="es-ES" sz="1800" dirty="0">
                <a:solidFill>
                  <a:schemeClr val="bg1"/>
                </a:solidFill>
              </a:rPr>
              <a:t>28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rgbClr val="FFFFFF"/>
                </a:solidFill>
              </a:rPr>
              <a:t>Segundo semestre (febrero a mayo 2024): 71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s-ES" sz="1800" dirty="0"/>
              <a:t>Abonos deportivos: 60</a:t>
            </a:r>
            <a:endParaRPr lang="es-ES" sz="1800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77" y="2561783"/>
            <a:ext cx="5042262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5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/>
              <a:t>REUNIONES DE LA JUNTA DIRECTIVA</a:t>
            </a:r>
            <a:endParaRPr b="1" u="sng" dirty="0"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1"/>
          </p:nvPr>
        </p:nvSpPr>
        <p:spPr>
          <a:xfrm>
            <a:off x="431320" y="1391658"/>
            <a:ext cx="9510688" cy="533100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609585">
              <a:buNone/>
            </a:pPr>
            <a:endParaRPr lang="es" sz="3200" dirty="0"/>
          </a:p>
          <a:p>
            <a:pPr marL="952485" indent="-342900">
              <a:buFont typeface="Wingdings" panose="05000000000000000000" pitchFamily="2" charset="2"/>
              <a:buChar char="q"/>
            </a:pPr>
            <a:r>
              <a:rPr lang="es" sz="2400" dirty="0"/>
              <a:t>Reuniones de la junta directiva: </a:t>
            </a:r>
            <a:r>
              <a:rPr lang="es" sz="2400" dirty="0">
                <a:solidFill>
                  <a:schemeClr val="bg1"/>
                </a:solidFill>
              </a:rPr>
              <a:t>6</a:t>
            </a:r>
          </a:p>
          <a:p>
            <a:pPr marL="952485" indent="-342900">
              <a:buFont typeface="Wingdings" panose="05000000000000000000" pitchFamily="2" charset="2"/>
              <a:buChar char="q"/>
            </a:pPr>
            <a:endParaRPr lang="es" sz="2400" dirty="0">
              <a:solidFill>
                <a:schemeClr val="bg1"/>
              </a:solidFill>
            </a:endParaRPr>
          </a:p>
          <a:p>
            <a:pPr marL="952485" indent="-342900">
              <a:buFont typeface="Wingdings" panose="05000000000000000000" pitchFamily="2" charset="2"/>
              <a:buChar char="q"/>
            </a:pPr>
            <a:r>
              <a:rPr lang="es-ES" sz="2400" dirty="0">
                <a:solidFill>
                  <a:schemeClr val="bg1"/>
                </a:solidFill>
              </a:rPr>
              <a:t>Otras r</a:t>
            </a:r>
            <a:r>
              <a:rPr lang="es" sz="2400" dirty="0">
                <a:solidFill>
                  <a:schemeClr val="bg1"/>
                </a:solidFill>
              </a:rPr>
              <a:t>euniones:</a:t>
            </a:r>
          </a:p>
          <a:p>
            <a:pPr marL="1562070" lvl="1" indent="-342900">
              <a:buFont typeface="Wingdings" panose="05000000000000000000" pitchFamily="2" charset="2"/>
              <a:buChar char="q"/>
            </a:pPr>
            <a:r>
              <a:rPr lang="es" sz="2200" dirty="0">
                <a:solidFill>
                  <a:schemeClr val="bg1"/>
                </a:solidFill>
              </a:rPr>
              <a:t>Colegio Aparejadores </a:t>
            </a:r>
          </a:p>
          <a:p>
            <a:pPr marL="1562070" lvl="1" indent="-342900">
              <a:buFont typeface="Wingdings" panose="05000000000000000000" pitchFamily="2" charset="2"/>
              <a:buChar char="q"/>
            </a:pPr>
            <a:r>
              <a:rPr lang="es" sz="2200" dirty="0">
                <a:solidFill>
                  <a:schemeClr val="bg1"/>
                </a:solidFill>
              </a:rPr>
              <a:t>Promecal</a:t>
            </a:r>
          </a:p>
          <a:p>
            <a:pPr marL="1562070" lvl="1" indent="-342900">
              <a:buFont typeface="Wingdings" panose="05000000000000000000" pitchFamily="2" charset="2"/>
              <a:buChar char="q"/>
            </a:pPr>
            <a:r>
              <a:rPr lang="es" sz="2200" dirty="0">
                <a:solidFill>
                  <a:schemeClr val="bg1"/>
                </a:solidFill>
              </a:rPr>
              <a:t>Colegio de </a:t>
            </a:r>
            <a:r>
              <a:rPr lang="es-ES" sz="2200" dirty="0">
                <a:solidFill>
                  <a:schemeClr val="bg1"/>
                </a:solidFill>
              </a:rPr>
              <a:t>Ingenieros</a:t>
            </a:r>
          </a:p>
          <a:p>
            <a:pPr marL="1562070" lvl="1" indent="-342900">
              <a:buFont typeface="Wingdings" panose="05000000000000000000" pitchFamily="2" charset="2"/>
              <a:buChar char="q"/>
            </a:pPr>
            <a:r>
              <a:rPr lang="es-ES" sz="2200" dirty="0">
                <a:solidFill>
                  <a:schemeClr val="bg1"/>
                </a:solidFill>
              </a:rPr>
              <a:t>Universidad: 7 (informática, gerencia…)</a:t>
            </a:r>
            <a:endParaRPr lang="es" sz="2200" dirty="0">
              <a:solidFill>
                <a:schemeClr val="bg1"/>
              </a:solidFill>
            </a:endParaRPr>
          </a:p>
          <a:p>
            <a:pPr marL="1562070" lvl="1" indent="-342900">
              <a:buFont typeface="Wingdings" panose="05000000000000000000" pitchFamily="2" charset="2"/>
              <a:buChar char="v"/>
            </a:pPr>
            <a:endParaRPr lang="es" sz="22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26DDA8-6490-4F71-9CFC-0F78E6DFC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97" y="2733989"/>
            <a:ext cx="4129177" cy="27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00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Socios en actividades de UBU ABIERTA</a:t>
            </a:r>
            <a:endParaRPr b="1" u="sng" dirty="0">
              <a:solidFill>
                <a:schemeClr val="bg1"/>
              </a:solidFill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637862" y="1284575"/>
            <a:ext cx="5891349" cy="5048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2400" dirty="0"/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s" sz="1800" dirty="0"/>
              <a:t>Asistentes: </a:t>
            </a:r>
            <a:r>
              <a:rPr lang="es" sz="1800" dirty="0">
                <a:solidFill>
                  <a:schemeClr val="bg1"/>
                </a:solidFill>
              </a:rPr>
              <a:t>6 </a:t>
            </a:r>
            <a:r>
              <a:rPr lang="es-ES" sz="1800" dirty="0">
                <a:solidFill>
                  <a:schemeClr val="bg1"/>
                </a:solidFill>
              </a:rPr>
              <a:t>socios</a:t>
            </a:r>
            <a:endParaRPr lang="es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s-ES" sz="1800" dirty="0"/>
              <a:t>Cursos: 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s-ES" dirty="0"/>
              <a:t>Acompañamiento activo en el proceso de desarrollo socioemocional de los adolescentes. IV edición.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FFFF"/>
                </a:solidFill>
              </a:rPr>
              <a:t>Arquitectura curricular. Nuevos elementos curriculares de la LOMLOE y su alineación. II edición.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FFFF"/>
                </a:solidFill>
              </a:rPr>
              <a:t>Explotación de información con MS Excel. II edición.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FFFF"/>
                </a:solidFill>
              </a:rPr>
              <a:t>Lengua sumeria I. I edición.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s-ES" dirty="0"/>
              <a:t>Cuevas y abrigos: El arte paleolítico. 30.000 años de evolución de la expresión gráfica. I edición.</a:t>
            </a:r>
          </a:p>
          <a:p>
            <a:pPr marL="285750" lvl="0" indent="-285750">
              <a:lnSpc>
                <a:spcPct val="100000"/>
              </a:lnSpc>
              <a:spcBef>
                <a:spcPts val="1800"/>
              </a:spcBef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es-ES" dirty="0"/>
              <a:t>Desarrollar Habilidades para el Bienestar. Resiliencia frente a las Adversidades. V edición.</a:t>
            </a:r>
            <a:endParaRPr lang="es-ES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15" y="2639683"/>
            <a:ext cx="4744529" cy="30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77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b="1" u="sng" dirty="0"/>
              <a:t>TALLERES</a:t>
            </a:r>
            <a:endParaRPr b="1" u="sng" dirty="0"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313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97" y="2886777"/>
            <a:ext cx="5669280" cy="318989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TALLER </a:t>
            </a:r>
            <a:r>
              <a:rPr lang="es-ES" b="1" u="sng" dirty="0"/>
              <a:t>DE INFORMÁTICA</a:t>
            </a:r>
            <a:br>
              <a:rPr lang="es" b="1" u="sng" dirty="0"/>
            </a:br>
            <a:r>
              <a:rPr lang="es" b="1" u="sng" dirty="0"/>
              <a:t> “</a:t>
            </a:r>
            <a:r>
              <a:rPr lang="es-ES" b="1" u="sng" dirty="0"/>
              <a:t>COMO PREVENIR LA CIBERDELINCUENCIA EN NUESTRO DÍA A DÍA”</a:t>
            </a:r>
            <a:endParaRPr b="1" u="sng" dirty="0"/>
          </a:p>
          <a:p>
            <a:pPr algn="ctr"/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907007" y="2865680"/>
            <a:ext cx="4726630" cy="32109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" sz="2400" dirty="0"/>
          </a:p>
          <a:p>
            <a:pPr marL="0" indent="0">
              <a:buNone/>
            </a:pPr>
            <a:r>
              <a:rPr lang="es" sz="2400" dirty="0"/>
              <a:t>Profesores: </a:t>
            </a:r>
            <a:r>
              <a:rPr lang="es-ES" sz="2400" dirty="0"/>
              <a:t>Pedro Renedo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" sz="2400" dirty="0"/>
              <a:t>Asistentes: 5 personas / 4 </a:t>
            </a:r>
            <a:r>
              <a:rPr lang="es-ES" sz="2400" dirty="0"/>
              <a:t>socios</a:t>
            </a:r>
          </a:p>
          <a:p>
            <a:pPr marL="0" indent="0">
              <a:buNone/>
            </a:pPr>
            <a:endParaRPr lang="es"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s" sz="2400" dirty="0"/>
              <a:t>Período: </a:t>
            </a:r>
            <a:r>
              <a:rPr lang="es-ES" sz="2400" dirty="0"/>
              <a:t>abril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180770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>
            <a:spLocks noGrp="1"/>
          </p:cNvSpPr>
          <p:nvPr>
            <p:ph type="title"/>
          </p:nvPr>
        </p:nvSpPr>
        <p:spPr>
          <a:xfrm>
            <a:off x="1098467" y="1155700"/>
            <a:ext cx="6116000" cy="46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" sz="6400" b="1" u="sng"/>
              <a:t>VISITAS CULTURALES</a:t>
            </a:r>
            <a:endParaRPr sz="6400" b="1" u="sng" dirty="0"/>
          </a:p>
        </p:txBody>
      </p:sp>
    </p:spTree>
    <p:extLst>
      <p:ext uri="{BB962C8B-B14F-4D97-AF65-F5344CB8AC3E}">
        <p14:creationId xmlns:p14="http://schemas.microsoft.com/office/powerpoint/2010/main" val="4290150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74" y="2732690"/>
            <a:ext cx="5471749" cy="3078752"/>
          </a:xfrm>
          <a:prstGeom prst="rect">
            <a:avLst/>
          </a:prstGeom>
        </p:spPr>
      </p:pic>
      <p:sp>
        <p:nvSpPr>
          <p:cNvPr id="346" name="Google Shape;346;p4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VISITA A MADRID </a:t>
            </a:r>
            <a:br>
              <a:rPr lang="es-ES" b="1" u="sng" dirty="0"/>
            </a:br>
            <a:r>
              <a:rPr lang="es-ES" sz="2800" b="1" u="sng" dirty="0"/>
              <a:t>13 de mayo</a:t>
            </a:r>
            <a:endParaRPr sz="2800" b="1" u="sng" dirty="0"/>
          </a:p>
        </p:txBody>
      </p:sp>
      <p:sp>
        <p:nvSpPr>
          <p:cNvPr id="347" name="Google Shape;347;p43"/>
          <p:cNvSpPr txBox="1">
            <a:spLocks noGrp="1"/>
          </p:cNvSpPr>
          <p:nvPr>
            <p:ph type="body" idx="1"/>
          </p:nvPr>
        </p:nvSpPr>
        <p:spPr>
          <a:xfrm>
            <a:off x="592182" y="2493034"/>
            <a:ext cx="5100651" cy="36856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1400" dirty="0">
              <a:latin typeface="+mn-l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-ES" sz="14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 algn="just"/>
            <a:r>
              <a:rPr lang="es-ES" sz="1400" dirty="0">
                <a:latin typeface="+mn-lt"/>
                <a:ea typeface="Montserrat"/>
                <a:cs typeface="Montserrat"/>
                <a:sym typeface="Montserrat"/>
              </a:rPr>
              <a:t>Se realizó una excursión a Madrid para visitar el Museo del Prado, y concretamente las exposiciones temporales:</a:t>
            </a:r>
          </a:p>
          <a:p>
            <a:pPr marL="781035" lvl="1" indent="-1714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+mn-lt"/>
                <a:ea typeface="Montserrat"/>
                <a:cs typeface="Montserrat"/>
                <a:sym typeface="Montserrat"/>
              </a:rPr>
              <a:t>      “Guido Reni” </a:t>
            </a:r>
          </a:p>
          <a:p>
            <a:pPr marL="781035" lvl="1" indent="-1714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+mn-lt"/>
                <a:ea typeface="Montserrat"/>
                <a:cs typeface="Montserrat"/>
                <a:sym typeface="Montserrat"/>
              </a:rPr>
              <a:t> “Obras maestras españolas de la Frick  </a:t>
            </a:r>
            <a:r>
              <a:rPr lang="es-ES" sz="1200" dirty="0" err="1">
                <a:latin typeface="+mn-lt"/>
                <a:ea typeface="Montserrat"/>
                <a:cs typeface="Montserrat"/>
                <a:sym typeface="Montserrat"/>
              </a:rPr>
              <a:t>Collection</a:t>
            </a:r>
            <a:r>
              <a:rPr lang="es-ES" sz="1200" dirty="0">
                <a:latin typeface="+mn-lt"/>
                <a:ea typeface="Montserrat"/>
                <a:cs typeface="Montserrat"/>
                <a:sym typeface="Montserrat"/>
              </a:rPr>
              <a:t>”.</a:t>
            </a:r>
          </a:p>
          <a:p>
            <a:pPr marL="0" indent="0" algn="just">
              <a:buNone/>
            </a:pPr>
            <a:endParaRPr lang="es-ES" sz="1400" dirty="0">
              <a:latin typeface="+mn-l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" sz="2400" dirty="0">
              <a:latin typeface="+mn-lt"/>
              <a:ea typeface="Montserrat"/>
              <a:cs typeface="Montserrat"/>
              <a:sym typeface="Montserrat"/>
            </a:endParaRPr>
          </a:p>
          <a:p>
            <a:pPr marL="342900" indent="-342900"/>
            <a:r>
              <a:rPr lang="es" sz="1400" dirty="0">
                <a:latin typeface="+mn-lt"/>
                <a:ea typeface="Montserrat"/>
                <a:cs typeface="Montserrat"/>
                <a:sym typeface="Montserrat"/>
              </a:rPr>
              <a:t>Participantes: 20 </a:t>
            </a:r>
            <a:r>
              <a:rPr lang="es-ES" sz="1400" dirty="0">
                <a:latin typeface="+mn-lt"/>
                <a:ea typeface="Montserrat"/>
                <a:cs typeface="Montserrat"/>
                <a:sym typeface="Montserrat"/>
              </a:rPr>
              <a:t>socios</a:t>
            </a:r>
            <a:endParaRPr lang="es" sz="1400" dirty="0">
              <a:latin typeface="+mn-l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86046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69" y="2751826"/>
            <a:ext cx="4794068" cy="300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1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b="1" u="sng" dirty="0">
                <a:latin typeface="Arial"/>
                <a:ea typeface="Arial"/>
                <a:cs typeface="Arial"/>
                <a:sym typeface="Arial"/>
              </a:rPr>
              <a:t>VIAJE A SICILIA</a:t>
            </a:r>
            <a:endParaRPr b="1" u="sng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1"/>
          <p:cNvSpPr txBox="1">
            <a:spLocks noGrp="1"/>
          </p:cNvSpPr>
          <p:nvPr>
            <p:ph type="body" idx="1"/>
          </p:nvPr>
        </p:nvSpPr>
        <p:spPr>
          <a:xfrm>
            <a:off x="1545771" y="1889185"/>
            <a:ext cx="5220790" cy="48120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2133"/>
              </a:spcBef>
              <a:buNone/>
            </a:pPr>
            <a:endParaRPr lang="es-ES" dirty="0"/>
          </a:p>
          <a:p>
            <a:pPr marL="0" indent="0">
              <a:spcBef>
                <a:spcPts val="2133"/>
              </a:spcBef>
              <a:buNone/>
            </a:pPr>
            <a:r>
              <a:rPr lang="es-ES" dirty="0"/>
              <a:t>PROGRAMA:</a:t>
            </a:r>
            <a:endParaRPr lang="es" dirty="0"/>
          </a:p>
          <a:p>
            <a:pPr marL="285750" indent="-285750">
              <a:spcBef>
                <a:spcPts val="2133"/>
              </a:spcBef>
            </a:pPr>
            <a:r>
              <a:rPr lang="es-ES" dirty="0"/>
              <a:t>Se visitaron los principales monumentos de Catania, Siracusa, Noto, Ragusa, Villa romana de </a:t>
            </a:r>
            <a:r>
              <a:rPr lang="es-ES" dirty="0" err="1"/>
              <a:t>Casale</a:t>
            </a:r>
            <a:r>
              <a:rPr lang="es-ES" dirty="0"/>
              <a:t>, Agrigento, Valle de los Templos, Selinunte, </a:t>
            </a:r>
            <a:r>
              <a:rPr lang="es-ES" dirty="0" err="1"/>
              <a:t>Segesta</a:t>
            </a:r>
            <a:r>
              <a:rPr lang="es-ES" dirty="0"/>
              <a:t>, Erice, Palermo, Monreale, </a:t>
            </a:r>
            <a:r>
              <a:rPr lang="es-ES" dirty="0" err="1"/>
              <a:t>Cefalú</a:t>
            </a:r>
            <a:r>
              <a:rPr lang="es-ES" dirty="0"/>
              <a:t>, Taormina y </a:t>
            </a:r>
            <a:r>
              <a:rPr lang="es-ES" dirty="0" err="1"/>
              <a:t>Acireale</a:t>
            </a:r>
            <a:r>
              <a:rPr lang="es-ES" dirty="0"/>
              <a:t>.</a:t>
            </a:r>
          </a:p>
          <a:p>
            <a:pPr marL="285750" indent="-285750">
              <a:spcBef>
                <a:spcPts val="2133"/>
              </a:spcBef>
            </a:pPr>
            <a:r>
              <a:rPr lang="es-ES" dirty="0"/>
              <a:t>Régimen: Pensión Completa</a:t>
            </a:r>
          </a:p>
          <a:p>
            <a:pPr marL="285750" indent="-285750">
              <a:spcBef>
                <a:spcPts val="2133"/>
              </a:spcBef>
            </a:pPr>
            <a:r>
              <a:rPr lang="es-ES" dirty="0"/>
              <a:t>Fecha: 17 al 24 de junio</a:t>
            </a:r>
          </a:p>
          <a:p>
            <a:pPr marL="285750" indent="-285750">
              <a:spcBef>
                <a:spcPts val="2133"/>
              </a:spcBef>
            </a:pPr>
            <a:r>
              <a:rPr lang="es-ES" dirty="0"/>
              <a:t>Asistentes: 33 inscritos – 26 socios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35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483" y="2924089"/>
            <a:ext cx="4666891" cy="3079896"/>
          </a:xfrm>
          <a:prstGeom prst="rect">
            <a:avLst/>
          </a:prstGeom>
        </p:spPr>
      </p:pic>
      <p:sp>
        <p:nvSpPr>
          <p:cNvPr id="346" name="Google Shape;346;p4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VISITA A </a:t>
            </a:r>
            <a:br>
              <a:rPr lang="es-ES" b="1" u="sng" dirty="0"/>
            </a:br>
            <a:r>
              <a:rPr lang="es" b="1" u="sng" dirty="0"/>
              <a:t> </a:t>
            </a:r>
            <a:r>
              <a:rPr lang="es-ES" b="1" u="sng" dirty="0"/>
              <a:t>BILBAO- ABAO OPERA</a:t>
            </a:r>
            <a:endParaRPr b="1" u="sng" dirty="0"/>
          </a:p>
        </p:txBody>
      </p:sp>
      <p:sp>
        <p:nvSpPr>
          <p:cNvPr id="347" name="Google Shape;347;p43"/>
          <p:cNvSpPr txBox="1">
            <a:spLocks noGrp="1"/>
          </p:cNvSpPr>
          <p:nvPr>
            <p:ph type="body" idx="1"/>
          </p:nvPr>
        </p:nvSpPr>
        <p:spPr>
          <a:xfrm>
            <a:off x="1392164" y="2924089"/>
            <a:ext cx="5100651" cy="32959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sz="1400" dirty="0">
              <a:latin typeface="+mn-l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" sz="1800" dirty="0">
                <a:latin typeface="+mn-lt"/>
                <a:ea typeface="Montserrat"/>
                <a:cs typeface="Montserrat"/>
                <a:sym typeface="Montserrat"/>
              </a:rPr>
              <a:t>Fecha: </a:t>
            </a:r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27 octubre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Ópera “Romeo et Juliette”</a:t>
            </a:r>
          </a:p>
          <a:p>
            <a:pPr marL="0" indent="0">
              <a:buNone/>
            </a:pPr>
            <a:endParaRPr lang="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" sz="1800" dirty="0">
                <a:latin typeface="+mn-lt"/>
                <a:ea typeface="Montserrat"/>
                <a:cs typeface="Montserrat"/>
                <a:sym typeface="Montserrat"/>
              </a:rPr>
              <a:t>Participantes: 7 inscritos - 4 socios</a:t>
            </a:r>
          </a:p>
          <a:p>
            <a:pPr marL="0" indent="0">
              <a:buNone/>
            </a:pPr>
            <a:endParaRPr lang="es-ES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-ES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29317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CC241E-7D03-485E-9769-5A9D647F5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50" y="2855343"/>
            <a:ext cx="4881629" cy="3062377"/>
          </a:xfrm>
          <a:prstGeom prst="rect">
            <a:avLst/>
          </a:prstGeom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VISITA GUIADA</a:t>
            </a:r>
            <a:br>
              <a:rPr lang="es-ES" b="1" u="sng" dirty="0"/>
            </a:br>
            <a:r>
              <a:rPr lang="es-ES" b="1" u="sng" dirty="0"/>
              <a:t>EXPOSICIÓN: “En busca de la luz”</a:t>
            </a:r>
            <a:endParaRPr b="1" u="sng" dirty="0"/>
          </a:p>
          <a:p>
            <a:pPr algn="ctr"/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959458" y="2376720"/>
            <a:ext cx="3889251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-ES" sz="1400" dirty="0"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-ES" sz="1600" dirty="0"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Fechas: 19 de septiembre y 17 de octubre de 2023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Visita guiada al espacio expositivo del </a:t>
            </a:r>
            <a:r>
              <a:rPr lang="es-ES" sz="1800" dirty="0" err="1">
                <a:latin typeface="+mn-lt"/>
                <a:ea typeface="Montserrat"/>
                <a:cs typeface="Montserrat"/>
                <a:sym typeface="Montserrat"/>
              </a:rPr>
              <a:t>Citur</a:t>
            </a: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Participantes: 39 socios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Organiza: Alumni UBU</a:t>
            </a:r>
          </a:p>
        </p:txBody>
      </p:sp>
    </p:spTree>
    <p:extLst>
      <p:ext uri="{BB962C8B-B14F-4D97-AF65-F5344CB8AC3E}">
        <p14:creationId xmlns:p14="http://schemas.microsoft.com/office/powerpoint/2010/main" val="3563133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CC241E-7D03-485E-9769-5A9D647F5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50" y="3013175"/>
            <a:ext cx="4881629" cy="2746713"/>
          </a:xfrm>
          <a:prstGeom prst="rect">
            <a:avLst/>
          </a:prstGeom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VISITA GUIADA</a:t>
            </a:r>
            <a:br>
              <a:rPr lang="es-ES" b="1" u="sng" dirty="0"/>
            </a:br>
            <a:r>
              <a:rPr lang="es-ES" b="1" u="sng" dirty="0"/>
              <a:t>EXPOSICIÓN: “</a:t>
            </a:r>
            <a:r>
              <a:rPr lang="es-ES" b="1" u="sng" dirty="0" err="1"/>
              <a:t>Wine</a:t>
            </a:r>
            <a:r>
              <a:rPr lang="es-ES" b="1" u="sng" dirty="0"/>
              <a:t> </a:t>
            </a:r>
            <a:r>
              <a:rPr lang="es-ES" b="1" u="sng" dirty="0" err="1"/>
              <a:t>Design</a:t>
            </a:r>
            <a:r>
              <a:rPr lang="es-ES" b="1" u="sng" dirty="0"/>
              <a:t> </a:t>
            </a:r>
            <a:r>
              <a:rPr lang="es-ES" b="1" u="sng" dirty="0" err="1"/>
              <a:t>Space</a:t>
            </a:r>
            <a:r>
              <a:rPr lang="es-ES" b="1" u="sng" dirty="0"/>
              <a:t>”</a:t>
            </a:r>
            <a:endParaRPr b="1" u="sng" dirty="0"/>
          </a:p>
          <a:p>
            <a:pPr algn="ctr"/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959458" y="2376720"/>
            <a:ext cx="3889251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-ES" sz="1400" dirty="0"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-ES" sz="1600" dirty="0"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Fechas:  3 de octubre de 2023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Visita guiada al espacio expositivo del </a:t>
            </a:r>
            <a:r>
              <a:rPr lang="es-ES" sz="1800" dirty="0" err="1">
                <a:latin typeface="+mn-lt"/>
                <a:ea typeface="Montserrat"/>
                <a:cs typeface="Montserrat"/>
                <a:sym typeface="Montserrat"/>
              </a:rPr>
              <a:t>Citur</a:t>
            </a: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Participantes: 16 socios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Organiza: Alumni UBU</a:t>
            </a:r>
          </a:p>
        </p:txBody>
      </p:sp>
    </p:spTree>
    <p:extLst>
      <p:ext uri="{BB962C8B-B14F-4D97-AF65-F5344CB8AC3E}">
        <p14:creationId xmlns:p14="http://schemas.microsoft.com/office/powerpoint/2010/main" val="1503120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CC241E-7D03-485E-9769-5A9D647F5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00" y="2803585"/>
            <a:ext cx="4881629" cy="2844159"/>
          </a:xfrm>
          <a:prstGeom prst="rect">
            <a:avLst/>
          </a:prstGeom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VISITA TEATRALIZADA</a:t>
            </a:r>
            <a:br>
              <a:rPr lang="es-ES" b="1" u="sng" dirty="0"/>
            </a:br>
            <a:r>
              <a:rPr lang="es-ES" b="1" u="sng" dirty="0"/>
              <a:t>“El mayordomo de palacio”</a:t>
            </a:r>
            <a:endParaRPr b="1" u="sng" dirty="0"/>
          </a:p>
          <a:p>
            <a:pPr algn="ctr"/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959458" y="2376720"/>
            <a:ext cx="3889251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-ES" sz="1400" dirty="0"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-ES" sz="1600" dirty="0"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Fechas:  29 de noviembre de 2023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Visita novedosa al Palacio de Castilfalé, a través de nuevas tecnologías, teatro y guía.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Participantes: 22 socios</a:t>
            </a:r>
          </a:p>
        </p:txBody>
      </p:sp>
    </p:spTree>
    <p:extLst>
      <p:ext uri="{BB962C8B-B14F-4D97-AF65-F5344CB8AC3E}">
        <p14:creationId xmlns:p14="http://schemas.microsoft.com/office/powerpoint/2010/main" val="216304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049470-2A95-4433-AC61-3F8D220E9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19" y="2544792"/>
            <a:ext cx="2823100" cy="3372706"/>
          </a:xfrm>
          <a:prstGeom prst="rect">
            <a:avLst/>
          </a:prstGeom>
        </p:spPr>
      </p:pic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6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NUEVA IMAGEN ALUMNI UBU</a:t>
            </a:r>
            <a:br>
              <a:rPr lang="es-ES" b="1" u="sng" dirty="0"/>
            </a:br>
            <a:r>
              <a:rPr lang="es-ES" b="1" u="sng" dirty="0"/>
              <a:t>  I ENCUENTRO ANTIGUOS ALUMNOS</a:t>
            </a:r>
            <a:endParaRPr lang="es" b="1" u="sng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2651E01-E24E-DFC9-1C86-0FE094F73E4A}"/>
              </a:ext>
            </a:extLst>
          </p:cNvPr>
          <p:cNvSpPr txBox="1"/>
          <p:nvPr/>
        </p:nvSpPr>
        <p:spPr>
          <a:xfrm>
            <a:off x="4971925" y="4763340"/>
            <a:ext cx="29013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 u="sng" dirty="0">
                <a:solidFill>
                  <a:srgbClr val="FFFFFF"/>
                </a:solidFill>
                <a:latin typeface="Montserrat"/>
                <a:cs typeface="Segoe UI"/>
              </a:rPr>
              <a:t>Se hicieron también CHAPAS Y PINS, Rolls up, banner y un photocall</a:t>
            </a:r>
            <a:endParaRPr lang="en-US" sz="3200" dirty="0">
              <a:solidFill>
                <a:srgbClr val="FFFFFF"/>
              </a:solidFill>
              <a:latin typeface="Montserrat"/>
              <a:cs typeface="Segoe U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6A3A82-CF8B-4229-9C48-BB3D98CC9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51" y="2219657"/>
            <a:ext cx="4347847" cy="1703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3EE8D36-1283-4C86-8C75-C2DAE679A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98" y="4488339"/>
            <a:ext cx="2419902" cy="184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1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CC241E-7D03-485E-9769-5A9D647F5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00" y="2852308"/>
            <a:ext cx="4881629" cy="2746712"/>
          </a:xfrm>
          <a:prstGeom prst="rect">
            <a:avLst/>
          </a:prstGeom>
        </p:spPr>
      </p:pic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VISITA TEATRALIZADA</a:t>
            </a:r>
            <a:br>
              <a:rPr lang="es-ES" b="1" u="sng" dirty="0"/>
            </a:br>
            <a:r>
              <a:rPr lang="es-ES" b="1" u="sng" dirty="0"/>
              <a:t>“El mayordomo de palacio”</a:t>
            </a:r>
            <a:endParaRPr b="1" u="sng" dirty="0"/>
          </a:p>
          <a:p>
            <a:pPr algn="ctr"/>
            <a:br>
              <a:rPr lang="es-ES" dirty="0"/>
            </a:br>
            <a:endParaRPr b="1" u="sng"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1959458" y="2376720"/>
            <a:ext cx="3889251" cy="38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es-ES" sz="1400" dirty="0"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endParaRPr lang="es-ES" sz="1600" dirty="0"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Fechas:  24 de noviembre de 2023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Visita para descubrir el órgano </a:t>
            </a:r>
            <a:r>
              <a:rPr lang="es-ES" sz="1800" dirty="0" err="1">
                <a:latin typeface="+mn-lt"/>
                <a:ea typeface="Montserrat"/>
                <a:cs typeface="Montserrat"/>
                <a:sym typeface="Montserrat"/>
              </a:rPr>
              <a:t>Cavaillé</a:t>
            </a:r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-Coll de la iglesia de la Merced.</a:t>
            </a:r>
          </a:p>
          <a:p>
            <a:pPr marL="0" indent="0">
              <a:buNone/>
            </a:pPr>
            <a:endParaRPr lang="es-ES" sz="1800" dirty="0">
              <a:latin typeface="+mn-l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s-ES" sz="1800" dirty="0">
                <a:latin typeface="+mn-lt"/>
                <a:ea typeface="Montserrat"/>
                <a:cs typeface="Montserrat"/>
                <a:sym typeface="Montserrat"/>
              </a:rPr>
              <a:t>Participantes: 20 socios</a:t>
            </a:r>
          </a:p>
        </p:txBody>
      </p:sp>
    </p:spTree>
    <p:extLst>
      <p:ext uri="{BB962C8B-B14F-4D97-AF65-F5344CB8AC3E}">
        <p14:creationId xmlns:p14="http://schemas.microsoft.com/office/powerpoint/2010/main" val="358452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COMIDA DE NAVIDAD</a:t>
            </a:r>
            <a:endParaRPr b="1" u="sng" dirty="0"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946228" y="1910397"/>
            <a:ext cx="6055463" cy="458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2133"/>
              </a:spcBef>
              <a:buNone/>
            </a:pPr>
            <a:endParaRPr lang="es" sz="20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000" dirty="0"/>
              <a:t>El día 16 de diciembre se celebró la comida de hermandad de los socios </a:t>
            </a:r>
            <a:r>
              <a:rPr lang="es-ES" sz="2000" dirty="0"/>
              <a:t>en el Hotel Palacio de los Blasones.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s" sz="2000" dirty="0"/>
              <a:t>Previamente, </a:t>
            </a:r>
            <a:r>
              <a:rPr lang="es-ES" sz="2000" dirty="0"/>
              <a:t>se realizo </a:t>
            </a:r>
            <a:r>
              <a:rPr lang="es" sz="2000" dirty="0"/>
              <a:t>una visita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" sz="2000" dirty="0"/>
              <a:t>guiada a</a:t>
            </a:r>
            <a:r>
              <a:rPr lang="es-ES" sz="2000" dirty="0"/>
              <a:t>l museo del Retablo en la iglesia de San Esteban.</a:t>
            </a:r>
            <a:endParaRPr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6" y="2566730"/>
            <a:ext cx="4368711" cy="32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5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NOMBRAMIENTO SOCIO DE HONOR</a:t>
            </a:r>
            <a:endParaRPr b="1" u="sng" dirty="0"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946228" y="1910397"/>
            <a:ext cx="6055463" cy="458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2133"/>
              </a:spcBef>
              <a:buNone/>
            </a:pPr>
            <a:endParaRPr lang="es" sz="20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000" dirty="0"/>
              <a:t>El día 25 de </a:t>
            </a:r>
            <a:r>
              <a:rPr lang="es-ES" sz="2000" dirty="0"/>
              <a:t>enero</a:t>
            </a:r>
            <a:r>
              <a:rPr lang="es" sz="2000" dirty="0"/>
              <a:t> se </a:t>
            </a:r>
            <a:r>
              <a:rPr lang="es-ES" sz="2000" dirty="0"/>
              <a:t>realizó el nombramiento del </a:t>
            </a:r>
            <a:r>
              <a:rPr lang="es-ES" sz="2000" b="1" dirty="0"/>
              <a:t>Socio de Honor D. Ernesto Antolín Arribas.</a:t>
            </a:r>
          </a:p>
          <a:p>
            <a:pPr marL="0" indent="0">
              <a:spcBef>
                <a:spcPts val="2133"/>
              </a:spcBef>
              <a:buNone/>
            </a:pPr>
            <a:endParaRPr lang="es-ES" sz="2000" dirty="0"/>
          </a:p>
          <a:p>
            <a:pPr marL="0" indent="0">
              <a:spcBef>
                <a:spcPts val="2133"/>
              </a:spcBef>
              <a:buNone/>
            </a:pPr>
            <a:r>
              <a:rPr lang="es" sz="2000" dirty="0"/>
              <a:t>Previamente, </a:t>
            </a:r>
            <a:r>
              <a:rPr lang="es-ES" sz="2000" dirty="0"/>
              <a:t>se realizo un coctel y posterior almuerzo en la Residencia Universitaria Camino de Santiago, al que acudieron 34 asistentes.</a:t>
            </a:r>
            <a:endParaRPr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6" y="2748305"/>
            <a:ext cx="4368711" cy="29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5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6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50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PROPUESTA ACTIVIDADES 2024-2025</a:t>
            </a:r>
            <a:endParaRPr b="1" u="sng" dirty="0"/>
          </a:p>
        </p:txBody>
      </p:sp>
      <p:sp>
        <p:nvSpPr>
          <p:cNvPr id="435" name="Google Shape;435;p56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4035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u="sng" dirty="0"/>
              <a:t>Propuesta de </a:t>
            </a:r>
            <a:r>
              <a:rPr lang="es" b="1" u="sng"/>
              <a:t>actividades 2024-2025</a:t>
            </a:r>
            <a:endParaRPr b="1" u="sng" dirty="0"/>
          </a:p>
        </p:txBody>
      </p:sp>
      <p:graphicFrame>
        <p:nvGraphicFramePr>
          <p:cNvPr id="442" name="Google Shape;442;p57"/>
          <p:cNvGraphicFramePr/>
          <p:nvPr>
            <p:extLst>
              <p:ext uri="{D42A27DB-BD31-4B8C-83A1-F6EECF244321}">
                <p14:modId xmlns:p14="http://schemas.microsoft.com/office/powerpoint/2010/main" val="2947067452"/>
              </p:ext>
            </p:extLst>
          </p:nvPr>
        </p:nvGraphicFramePr>
        <p:xfrm>
          <a:off x="1362974" y="2275157"/>
          <a:ext cx="9752226" cy="37528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2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8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44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>
                          <a:solidFill>
                            <a:schemeClr val="lt1"/>
                          </a:solidFill>
                        </a:rPr>
                        <a:t>Encuentros</a:t>
                      </a:r>
                      <a:endParaRPr sz="18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bg1"/>
                          </a:solidFill>
                        </a:rPr>
                        <a:t>Evento Encuentro Antiguos Alumnos: </a:t>
                      </a:r>
                      <a:r>
                        <a:rPr lang="es-ES" sz="1867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Económicas y Derecho o Comunicación Audiovisual</a:t>
                      </a:r>
                      <a:endParaRPr lang="es-ES" sz="1800" i="1" dirty="0">
                        <a:solidFill>
                          <a:schemeClr val="bg1"/>
                        </a:solidFill>
                      </a:endParaRPr>
                    </a:p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bg1"/>
                          </a:solidFill>
                        </a:rPr>
                        <a:t>XXVII Encuentro </a:t>
                      </a:r>
                      <a:r>
                        <a:rPr lang="es-ES" sz="1800" i="1" dirty="0" err="1">
                          <a:solidFill>
                            <a:schemeClr val="bg1"/>
                          </a:solidFill>
                        </a:rPr>
                        <a:t>Alumni</a:t>
                      </a:r>
                      <a:r>
                        <a:rPr lang="es-ES" sz="1800" i="1" dirty="0">
                          <a:solidFill>
                            <a:schemeClr val="bg1"/>
                          </a:solidFill>
                        </a:rPr>
                        <a:t> España</a:t>
                      </a:r>
                      <a:endParaRPr sz="1800" i="1" dirty="0">
                        <a:solidFill>
                          <a:schemeClr val="bg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56178741"/>
                  </a:ext>
                </a:extLst>
              </a:tr>
              <a:tr h="6843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i="0" dirty="0">
                          <a:solidFill>
                            <a:schemeClr val="lt1"/>
                          </a:solidFill>
                        </a:rPr>
                        <a:t>Promociones</a:t>
                      </a:r>
                      <a:endParaRPr sz="1800" i="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lt1"/>
                          </a:solidFill>
                        </a:rPr>
                        <a:t>Encuentro 25 años de la promoción 1995-1999 de Humanidades</a:t>
                      </a:r>
                      <a:endParaRPr sz="18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801865731"/>
                  </a:ext>
                </a:extLst>
              </a:tr>
              <a:tr h="6843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>
                          <a:solidFill>
                            <a:schemeClr val="lt1"/>
                          </a:solidFill>
                        </a:rPr>
                        <a:t>Cursos Alumni UBU</a:t>
                      </a:r>
                      <a:endParaRPr sz="18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lt1"/>
                          </a:solidFill>
                        </a:rPr>
                        <a:t>Curso de historia …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4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i="0" dirty="0">
                          <a:solidFill>
                            <a:schemeClr val="lt1"/>
                          </a:solidFill>
                        </a:rPr>
                        <a:t>Comida de Navidad</a:t>
                      </a:r>
                      <a:endParaRPr sz="1800" i="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lt1"/>
                          </a:solidFill>
                        </a:rPr>
                        <a:t> Diciembre</a:t>
                      </a:r>
                      <a:endParaRPr sz="18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933313164"/>
                  </a:ext>
                </a:extLst>
              </a:tr>
              <a:tr h="5944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i="0" dirty="0">
                          <a:solidFill>
                            <a:schemeClr val="lt1"/>
                          </a:solidFill>
                        </a:rPr>
                        <a:t>Socio de Honor</a:t>
                      </a:r>
                      <a:endParaRPr sz="1800" i="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lt1"/>
                          </a:solidFill>
                        </a:rPr>
                        <a:t>Se acordará en Junta.</a:t>
                      </a:r>
                      <a:endParaRPr sz="18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111346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502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7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b="1" u="sng" dirty="0"/>
              <a:t>Propuesta de </a:t>
            </a:r>
            <a:r>
              <a:rPr lang="es" b="1" u="sng"/>
              <a:t>actividades 2024-2025</a:t>
            </a:r>
            <a:endParaRPr b="1" u="sng" dirty="0"/>
          </a:p>
        </p:txBody>
      </p:sp>
      <p:graphicFrame>
        <p:nvGraphicFramePr>
          <p:cNvPr id="442" name="Google Shape;442;p57"/>
          <p:cNvGraphicFramePr/>
          <p:nvPr>
            <p:extLst>
              <p:ext uri="{D42A27DB-BD31-4B8C-83A1-F6EECF244321}">
                <p14:modId xmlns:p14="http://schemas.microsoft.com/office/powerpoint/2010/main" val="867173716"/>
              </p:ext>
            </p:extLst>
          </p:nvPr>
        </p:nvGraphicFramePr>
        <p:xfrm>
          <a:off x="1362974" y="2188893"/>
          <a:ext cx="9752226" cy="347009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2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8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44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>
                          <a:solidFill>
                            <a:schemeClr val="lt1"/>
                          </a:solidFill>
                        </a:rPr>
                        <a:t>Becas</a:t>
                      </a:r>
                      <a:endParaRPr sz="18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bg1"/>
                          </a:solidFill>
                        </a:rPr>
                        <a:t>Se distribuirá el presupuesto entre 5 becarios</a:t>
                      </a:r>
                      <a:endParaRPr sz="1800" i="1" dirty="0">
                        <a:solidFill>
                          <a:schemeClr val="bg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56178741"/>
                  </a:ext>
                </a:extLst>
              </a:tr>
              <a:tr h="6843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i="0" dirty="0">
                          <a:solidFill>
                            <a:schemeClr val="lt1"/>
                          </a:solidFill>
                        </a:rPr>
                        <a:t>Cuotas </a:t>
                      </a:r>
                      <a:endParaRPr sz="1800" i="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lt1"/>
                          </a:solidFill>
                        </a:rPr>
                        <a:t>Gestionar que se califiquen como donaciones y puedan ser deducibles</a:t>
                      </a:r>
                      <a:endParaRPr sz="18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115472704"/>
                  </a:ext>
                </a:extLst>
              </a:tr>
              <a:tr h="68432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dirty="0">
                          <a:solidFill>
                            <a:schemeClr val="lt1"/>
                          </a:solidFill>
                        </a:rPr>
                        <a:t>Foro </a:t>
                      </a:r>
                      <a:endParaRPr sz="180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lt1"/>
                          </a:solidFill>
                        </a:rPr>
                        <a:t>Propuesta del Aula de Derecho</a:t>
                      </a: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4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i="0" dirty="0">
                          <a:solidFill>
                            <a:schemeClr val="lt1"/>
                          </a:solidFill>
                        </a:rPr>
                        <a:t>Página Web</a:t>
                      </a:r>
                      <a:endParaRPr sz="1800" i="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lt1"/>
                          </a:solidFill>
                        </a:rPr>
                        <a:t>Migración de contenido al CRM y nuevo diseño de web</a:t>
                      </a:r>
                      <a:endParaRPr sz="18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3111346702"/>
                  </a:ext>
                </a:extLst>
              </a:tr>
              <a:tr h="5944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i="0" dirty="0">
                          <a:solidFill>
                            <a:schemeClr val="lt1"/>
                          </a:solidFill>
                        </a:rPr>
                        <a:t>Publicaciones</a:t>
                      </a:r>
                      <a:endParaRPr sz="1800" i="0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s-ES" sz="1800" i="1" dirty="0">
                          <a:solidFill>
                            <a:schemeClr val="lt1"/>
                          </a:solidFill>
                        </a:rPr>
                        <a:t>Nueva tirada de ejemplares</a:t>
                      </a:r>
                      <a:endParaRPr sz="1800" i="1" dirty="0">
                        <a:solidFill>
                          <a:schemeClr val="lt1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478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7"/>
          <p:cNvSpPr txBox="1">
            <a:spLocks noGrp="1"/>
          </p:cNvSpPr>
          <p:nvPr>
            <p:ph type="title"/>
          </p:nvPr>
        </p:nvSpPr>
        <p:spPr>
          <a:xfrm>
            <a:off x="1721373" y="367627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Propuesta de actividades 2024-2025</a:t>
            </a:r>
            <a:br>
              <a:rPr lang="es" b="1" u="sng" dirty="0"/>
            </a:br>
            <a:r>
              <a:rPr lang="es" sz="2400" b="1" u="sng" dirty="0"/>
              <a:t>VIAJES CULTURALES</a:t>
            </a:r>
            <a:endParaRPr b="1" u="sng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3B5B3C-EA96-4D2A-9B92-B644695B4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80" y="2690334"/>
            <a:ext cx="4701218" cy="331254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0DAE4D6-32F2-44D8-AA3F-1765E9774455}"/>
              </a:ext>
            </a:extLst>
          </p:cNvPr>
          <p:cNvSpPr/>
          <p:nvPr/>
        </p:nvSpPr>
        <p:spPr>
          <a:xfrm>
            <a:off x="4818546" y="1810256"/>
            <a:ext cx="255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i="1" dirty="0">
                <a:solidFill>
                  <a:schemeClr val="lt1"/>
                </a:solidFill>
              </a:rPr>
              <a:t>APULIA</a:t>
            </a:r>
          </a:p>
          <a:p>
            <a:pPr lvl="0" algn="ctr"/>
            <a:r>
              <a:rPr lang="es-ES" i="1" dirty="0">
                <a:solidFill>
                  <a:schemeClr val="lt1"/>
                </a:solidFill>
              </a:rPr>
              <a:t> (7-14 octubre)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4EAF33-11EE-4C0E-A29B-29DACB1A3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59" y="2690335"/>
            <a:ext cx="4701218" cy="33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97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7"/>
          <p:cNvSpPr txBox="1">
            <a:spLocks noGrp="1"/>
          </p:cNvSpPr>
          <p:nvPr>
            <p:ph type="title"/>
          </p:nvPr>
        </p:nvSpPr>
        <p:spPr>
          <a:xfrm>
            <a:off x="1721373" y="367627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/>
              <a:t>Propuesta de actividades 2024-2025</a:t>
            </a:r>
            <a:br>
              <a:rPr lang="es" b="1" u="sng" dirty="0"/>
            </a:br>
            <a:r>
              <a:rPr lang="es" sz="2400" b="1" u="sng" dirty="0"/>
              <a:t>VIAJES CULTURALES</a:t>
            </a:r>
            <a:endParaRPr b="1" u="sng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3B5B3C-EA96-4D2A-9B92-B644695B4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49" y="2690335"/>
            <a:ext cx="5087097" cy="28614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0DAE4D6-32F2-44D8-AA3F-1765E9774455}"/>
              </a:ext>
            </a:extLst>
          </p:cNvPr>
          <p:cNvSpPr/>
          <p:nvPr/>
        </p:nvSpPr>
        <p:spPr>
          <a:xfrm>
            <a:off x="2050274" y="1815215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i="1" dirty="0">
                <a:solidFill>
                  <a:schemeClr val="lt1"/>
                </a:solidFill>
              </a:rPr>
              <a:t>COLECCIONES REALES</a:t>
            </a:r>
          </a:p>
          <a:p>
            <a:pPr lvl="0" algn="ctr"/>
            <a:r>
              <a:rPr lang="es-ES" i="1" dirty="0">
                <a:solidFill>
                  <a:schemeClr val="lt1"/>
                </a:solidFill>
              </a:rPr>
              <a:t> (Madrid)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A210A1-8D25-43E4-854F-1D08EBAFF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6" b="2363"/>
          <a:stretch/>
        </p:blipFill>
        <p:spPr>
          <a:xfrm>
            <a:off x="7530861" y="1586427"/>
            <a:ext cx="3416060" cy="396084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7D34D4D-2E95-4496-9CFB-96CD7D8E25F3}"/>
              </a:ext>
            </a:extLst>
          </p:cNvPr>
          <p:cNvSpPr/>
          <p:nvPr/>
        </p:nvSpPr>
        <p:spPr>
          <a:xfrm>
            <a:off x="7280695" y="5768882"/>
            <a:ext cx="4485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i="1" dirty="0">
                <a:solidFill>
                  <a:schemeClr val="lt1"/>
                </a:solidFill>
              </a:rPr>
              <a:t>EXCURSIÓN EDADES DEL HOMBRE: Catedrales Camino de Santiago</a:t>
            </a:r>
          </a:p>
        </p:txBody>
      </p:sp>
    </p:spTree>
    <p:extLst>
      <p:ext uri="{BB962C8B-B14F-4D97-AF65-F5344CB8AC3E}">
        <p14:creationId xmlns:p14="http://schemas.microsoft.com/office/powerpoint/2010/main" val="2558204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8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4800"/>
              <a:t>MUCHAS GRACIAS</a:t>
            </a:r>
            <a:endParaRPr sz="4800" dirty="0"/>
          </a:p>
          <a:p>
            <a:r>
              <a:rPr lang="es" sz="4800"/>
              <a:t>POR SU ATENCIÓN</a:t>
            </a:r>
            <a:endParaRPr sz="4800" dirty="0"/>
          </a:p>
        </p:txBody>
      </p:sp>
      <p:sp>
        <p:nvSpPr>
          <p:cNvPr id="448" name="Google Shape;448;p58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181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1E0EBD-CCB5-4F3E-8394-122642F1D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29" y="2349489"/>
            <a:ext cx="8301401" cy="3425394"/>
          </a:xfrm>
          <a:prstGeom prst="rect">
            <a:avLst/>
          </a:prstGeom>
        </p:spPr>
      </p:pic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YO SOY ALUMNI UBU</a:t>
            </a:r>
            <a:endParaRPr b="1" u="sng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3DA9F-DBDB-4494-BD8E-429A24069829}"/>
              </a:ext>
            </a:extLst>
          </p:cNvPr>
          <p:cNvSpPr txBox="1"/>
          <p:nvPr/>
        </p:nvSpPr>
        <p:spPr>
          <a:xfrm>
            <a:off x="332520" y="2881222"/>
            <a:ext cx="2794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dirty="0">
                <a:solidFill>
                  <a:schemeClr val="bg1"/>
                </a:solidFill>
              </a:rPr>
              <a:t>INCORPORACIÓN DE NUEVOS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“YO SOY ALUMNI UBU”.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405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61E0EBD-CCB5-4F3E-8394-122642F1D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48" y="2392621"/>
            <a:ext cx="3434314" cy="3425394"/>
          </a:xfrm>
          <a:prstGeom prst="rect">
            <a:avLst/>
          </a:prstGeom>
        </p:spPr>
      </p:pic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" b="1" u="sng" dirty="0"/>
              <a:t>MEJORAS DE GESTIÓN</a:t>
            </a:r>
            <a:endParaRPr b="1" u="sng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B3DA9F-DBDB-4494-BD8E-429A24069829}"/>
              </a:ext>
            </a:extLst>
          </p:cNvPr>
          <p:cNvSpPr txBox="1"/>
          <p:nvPr/>
        </p:nvSpPr>
        <p:spPr>
          <a:xfrm>
            <a:off x="4818790" y="2124696"/>
            <a:ext cx="27949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chemeClr val="bg1"/>
              </a:solidFill>
            </a:endParaRPr>
          </a:p>
          <a:p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dirty="0">
                <a:solidFill>
                  <a:schemeClr val="bg1"/>
                </a:solidFill>
              </a:rPr>
              <a:t>Se han incorporado nuevos servicios a la gestión: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Plataforma para compartir apuntes de los cursos.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Plataforma de creación de encuestas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WhatsApp de grupos de los cursos.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09A789-D19C-4D87-A55A-ED3DAD9DB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9" y="2392621"/>
            <a:ext cx="3434314" cy="342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8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>
            <a:spLocks noGrp="1"/>
          </p:cNvSpPr>
          <p:nvPr>
            <p:ph type="title"/>
          </p:nvPr>
        </p:nvSpPr>
        <p:spPr>
          <a:xfrm>
            <a:off x="1778647" y="269400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-ES" b="1" u="sng" dirty="0">
                <a:latin typeface="Arial"/>
                <a:cs typeface="Arial"/>
                <a:sym typeface="Arial"/>
              </a:rPr>
              <a:t>REDES SOCIALES</a:t>
            </a:r>
            <a:endParaRPr dirty="0"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2"/>
          </p:nvPr>
        </p:nvSpPr>
        <p:spPr>
          <a:xfrm>
            <a:off x="1729999" y="926980"/>
            <a:ext cx="9482495" cy="56616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s" sz="2400" b="1" dirty="0"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s" sz="2400" b="1" dirty="0">
                <a:latin typeface="Arial"/>
                <a:ea typeface="Arial"/>
                <a:cs typeface="Arial"/>
                <a:sym typeface="Arial"/>
              </a:rPr>
              <a:t>   	</a:t>
            </a:r>
            <a:endParaRPr lang="es-ES" sz="1867" dirty="0">
              <a:latin typeface="Arial"/>
              <a:ea typeface="Arial"/>
              <a:cs typeface="Arial"/>
              <a:sym typeface="Arial"/>
            </a:endParaRPr>
          </a:p>
          <a:p>
            <a:pPr marL="529162" indent="-342900">
              <a:lnSpc>
                <a:spcPct val="100000"/>
              </a:lnSpc>
              <a:buSzPts val="1400"/>
              <a:buFont typeface="Wingdings" panose="05000000000000000000" pitchFamily="2" charset="2"/>
              <a:buChar char="q"/>
            </a:pP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TWITTER:</a:t>
            </a:r>
          </a:p>
          <a:p>
            <a:pPr marL="1081597" lvl="1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v"/>
            </a:pPr>
            <a:r>
              <a:rPr lang="es-ES" sz="1667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473</a:t>
            </a:r>
            <a:r>
              <a:rPr lang="es-ES" sz="1667" dirty="0">
                <a:latin typeface="Arial"/>
                <a:ea typeface="Arial"/>
                <a:cs typeface="Arial"/>
                <a:sym typeface="Arial"/>
              </a:rPr>
              <a:t> seguidores</a:t>
            </a:r>
          </a:p>
          <a:p>
            <a:pPr marL="795847" lvl="1" indent="0">
              <a:lnSpc>
                <a:spcPct val="100000"/>
              </a:lnSpc>
              <a:buSzPts val="1400"/>
              <a:buNone/>
            </a:pPr>
            <a:endParaRPr lang="es-ES" sz="1667" dirty="0">
              <a:latin typeface="Arial"/>
              <a:ea typeface="Arial"/>
              <a:cs typeface="Arial"/>
              <a:sym typeface="Arial"/>
            </a:endParaRPr>
          </a:p>
          <a:p>
            <a:pPr marL="186262" indent="0">
              <a:lnSpc>
                <a:spcPct val="100000"/>
              </a:lnSpc>
              <a:buSzPts val="1400"/>
              <a:buNone/>
            </a:pPr>
            <a:endParaRPr lang="es-ES" sz="1867" dirty="0">
              <a:latin typeface="Arial"/>
              <a:ea typeface="Arial"/>
              <a:cs typeface="Arial"/>
              <a:sym typeface="Arial"/>
            </a:endParaRPr>
          </a:p>
          <a:p>
            <a:pPr marL="529162" indent="-342900">
              <a:lnSpc>
                <a:spcPct val="100000"/>
              </a:lnSpc>
              <a:buSzPts val="1400"/>
              <a:buFont typeface="Wingdings" panose="05000000000000000000" pitchFamily="2" charset="2"/>
              <a:buChar char="q"/>
            </a:pP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FACEBOOK</a:t>
            </a:r>
          </a:p>
          <a:p>
            <a:pPr marL="1081597" lvl="1" indent="-285750">
              <a:lnSpc>
                <a:spcPct val="100000"/>
              </a:lnSpc>
              <a:buSzPts val="1400"/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214</a:t>
            </a:r>
            <a:r>
              <a:rPr lang="es-ES" sz="1800" dirty="0">
                <a:latin typeface="Arial"/>
                <a:ea typeface="Arial"/>
                <a:cs typeface="Arial"/>
                <a:sym typeface="Arial"/>
              </a:rPr>
              <a:t> seguidores</a:t>
            </a:r>
          </a:p>
          <a:p>
            <a:pPr marL="795847" lvl="1" indent="0">
              <a:lnSpc>
                <a:spcPct val="100000"/>
              </a:lnSpc>
              <a:buSzPts val="1400"/>
              <a:buNone/>
            </a:pPr>
            <a:endParaRPr lang="es-ES" sz="1800" dirty="0">
              <a:latin typeface="Arial"/>
              <a:ea typeface="Arial"/>
              <a:cs typeface="Arial"/>
              <a:sym typeface="Arial"/>
            </a:endParaRPr>
          </a:p>
          <a:p>
            <a:pPr marL="529162" indent="-342900">
              <a:lnSpc>
                <a:spcPct val="100000"/>
              </a:lnSpc>
              <a:buSzPts val="1400"/>
              <a:buFont typeface="Wingdings" panose="05000000000000000000" pitchFamily="2" charset="2"/>
              <a:buChar char="q"/>
            </a:pPr>
            <a:endParaRPr lang="es-ES" sz="1867" dirty="0">
              <a:latin typeface="Arial"/>
              <a:ea typeface="Arial"/>
              <a:cs typeface="Arial"/>
              <a:sym typeface="Arial"/>
            </a:endParaRPr>
          </a:p>
          <a:p>
            <a:pPr marL="529162" indent="-342900">
              <a:lnSpc>
                <a:spcPct val="100000"/>
              </a:lnSpc>
              <a:buSzPts val="1400"/>
              <a:buFont typeface="Wingdings" panose="05000000000000000000" pitchFamily="2" charset="2"/>
              <a:buChar char="q"/>
            </a:pPr>
            <a:r>
              <a:rPr lang="es-ES" sz="1867" dirty="0">
                <a:latin typeface="Arial"/>
                <a:ea typeface="Arial"/>
                <a:cs typeface="Arial"/>
                <a:sym typeface="Arial"/>
              </a:rPr>
              <a:t>LINKEDIN</a:t>
            </a:r>
          </a:p>
          <a:p>
            <a:pPr marL="1138747" lvl="1" indent="-342900">
              <a:lnSpc>
                <a:spcPct val="100000"/>
              </a:lnSpc>
              <a:buSzPts val="1400"/>
              <a:buFont typeface="Wingdings" panose="05000000000000000000" pitchFamily="2" charset="2"/>
              <a:buChar char="v"/>
            </a:pPr>
            <a:r>
              <a:rPr lang="es-ES" sz="1600" dirty="0"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s-ES" sz="1600" dirty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202</a:t>
            </a:r>
            <a:r>
              <a:rPr lang="es-ES" sz="1600" dirty="0">
                <a:latin typeface="+mn-lt"/>
                <a:ea typeface="Arial"/>
                <a:cs typeface="Arial"/>
                <a:sym typeface="Arial"/>
              </a:rPr>
              <a:t> seguidores</a:t>
            </a:r>
          </a:p>
          <a:p>
            <a:pPr marL="795847" lvl="1" indent="0">
              <a:lnSpc>
                <a:spcPct val="100000"/>
              </a:lnSpc>
              <a:buSzPts val="1400"/>
              <a:buNone/>
            </a:pPr>
            <a:endParaRPr lang="es-ES" sz="1600" dirty="0">
              <a:latin typeface="+mn-lt"/>
              <a:ea typeface="Arial"/>
              <a:cs typeface="Arial"/>
              <a:sym typeface="Arial"/>
            </a:endParaRPr>
          </a:p>
          <a:p>
            <a:pPr indent="0">
              <a:lnSpc>
                <a:spcPct val="100000"/>
              </a:lnSpc>
              <a:buNone/>
            </a:pPr>
            <a:endParaRPr sz="1867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CE7D80-B1DE-45F9-B69E-BC391E535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08703"/>
            <a:ext cx="4098172" cy="40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1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ctrTitle"/>
          </p:nvPr>
        </p:nvSpPr>
        <p:spPr>
          <a:xfrm>
            <a:off x="4716200" y="2104533"/>
            <a:ext cx="6690000" cy="210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b="1" u="sng" dirty="0"/>
              <a:t>BECAS Y PREMIOS</a:t>
            </a:r>
            <a:endParaRPr b="1" u="sng" dirty="0"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1"/>
          </p:nvPr>
        </p:nvSpPr>
        <p:spPr>
          <a:xfrm>
            <a:off x="6778600" y="5233233"/>
            <a:ext cx="4627600" cy="6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68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6461C7-1B8B-4E42-9BDB-4A91F2F1F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15" y="1884162"/>
            <a:ext cx="4018677" cy="2875390"/>
          </a:xfrm>
          <a:prstGeom prst="rect">
            <a:avLst/>
          </a:prstGeom>
        </p:spPr>
      </p:pic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1755879" y="522586"/>
            <a:ext cx="9385200" cy="121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" b="1" u="sng" dirty="0">
                <a:solidFill>
                  <a:schemeClr val="bg1"/>
                </a:solidFill>
              </a:rPr>
              <a:t>BECAS ALUMNI</a:t>
            </a:r>
            <a:br>
              <a:rPr lang="es" b="1" u="sng" dirty="0">
                <a:solidFill>
                  <a:schemeClr val="bg1"/>
                </a:solidFill>
              </a:rPr>
            </a:br>
            <a:r>
              <a:rPr lang="es-ES" sz="2800" b="1" u="sng" dirty="0">
                <a:solidFill>
                  <a:schemeClr val="bg1"/>
                </a:solidFill>
              </a:rPr>
              <a:t>C</a:t>
            </a:r>
            <a:r>
              <a:rPr lang="es" sz="2800" b="1" u="sng" dirty="0">
                <a:solidFill>
                  <a:schemeClr val="bg1"/>
                </a:solidFill>
              </a:rPr>
              <a:t>urso 23-24</a:t>
            </a:r>
            <a:endParaRPr sz="2800" b="1" u="sng" dirty="0">
              <a:solidFill>
                <a:schemeClr val="bg1"/>
              </a:solidFill>
            </a:endParaRPr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>
            <a:off x="604027" y="1994888"/>
            <a:ext cx="3715160" cy="40285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2133"/>
              </a:spcBef>
              <a:buNone/>
            </a:pPr>
            <a:r>
              <a:rPr lang="es" dirty="0"/>
              <a:t>Se entregaron tres becas </a:t>
            </a:r>
            <a:r>
              <a:rPr lang="es" b="1" dirty="0">
                <a:solidFill>
                  <a:schemeClr val="bg1"/>
                </a:solidFill>
              </a:rPr>
              <a:t>a </a:t>
            </a:r>
            <a:r>
              <a:rPr lang="es-ES" b="1" dirty="0">
                <a:solidFill>
                  <a:schemeClr val="bg1"/>
                </a:solidFill>
              </a:rPr>
              <a:t>César Díaz Pérez , Luis David </a:t>
            </a:r>
            <a:r>
              <a:rPr lang="es-ES" b="1" dirty="0" err="1">
                <a:solidFill>
                  <a:schemeClr val="bg1"/>
                </a:solidFill>
              </a:rPr>
              <a:t>Dipanluisa</a:t>
            </a:r>
            <a:r>
              <a:rPr lang="es-ES" b="1" dirty="0">
                <a:solidFill>
                  <a:schemeClr val="bg1"/>
                </a:solidFill>
              </a:rPr>
              <a:t> y Miguel Serrano Chapero. </a:t>
            </a:r>
          </a:p>
          <a:p>
            <a:pPr marL="0" indent="0">
              <a:spcBef>
                <a:spcPts val="2133"/>
              </a:spcBef>
              <a:buNone/>
            </a:pPr>
            <a:r>
              <a:rPr lang="es-ES" b="1" dirty="0"/>
              <a:t>Cesar Díaz Pérez, </a:t>
            </a:r>
            <a:r>
              <a:rPr lang="es-ES" dirty="0"/>
              <a:t> Grado en Química, está estudiando el Máster Universitario en Profesor de Educación Secundaria Obligatoria y  Bachillerato y Formación Profesional y Enseñanza de Idiomas, </a:t>
            </a:r>
            <a:r>
              <a:rPr lang="es-ES" b="1" dirty="0"/>
              <a:t>Luis David </a:t>
            </a:r>
            <a:r>
              <a:rPr lang="es-ES" b="1" dirty="0" err="1"/>
              <a:t>Tipanluisa</a:t>
            </a:r>
            <a:r>
              <a:rPr lang="es-ES" b="1" dirty="0"/>
              <a:t> Cevallos</a:t>
            </a:r>
            <a:r>
              <a:rPr lang="es-ES" dirty="0"/>
              <a:t>, Grado en Finanzas y Contabilidad, está estudiando el Máster en Contabilidad Avanzada y Auditoría de Cuentas, y </a:t>
            </a:r>
            <a:r>
              <a:rPr lang="es-ES" b="1" dirty="0"/>
              <a:t>Miguel Serrano Chapero</a:t>
            </a:r>
            <a:r>
              <a:rPr lang="es-ES" dirty="0"/>
              <a:t>, Grado en Ingeniería Civil y Arquitectura Técnica, está estudiando el Máster de Gestión, Eficiencia Energética y Rehabilitación en la Edificación</a:t>
            </a:r>
            <a:endParaRPr sz="16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1ECCDC-E62F-4E8A-BAD9-DD0E11845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18" y="3536143"/>
            <a:ext cx="4018678" cy="27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9694"/>
      </p:ext>
    </p:extLst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7D57F82A94674995AED9185A9F2A65" ma:contentTypeVersion="18" ma:contentTypeDescription="Crear nuevo documento." ma:contentTypeScope="" ma:versionID="77e724cc2f43a146c4c3e8bea09b69f6">
  <xsd:schema xmlns:xsd="http://www.w3.org/2001/XMLSchema" xmlns:xs="http://www.w3.org/2001/XMLSchema" xmlns:p="http://schemas.microsoft.com/office/2006/metadata/properties" xmlns:ns3="f3367782-bbec-4f99-9121-7d6896710043" xmlns:ns4="a882aa39-922a-442b-90f1-f7427250ae6f" targetNamespace="http://schemas.microsoft.com/office/2006/metadata/properties" ma:root="true" ma:fieldsID="4e6c60ebcd893a06c575be65e0ad18e8" ns3:_="" ns4:_="">
    <xsd:import namespace="f3367782-bbec-4f99-9121-7d6896710043"/>
    <xsd:import namespace="a882aa39-922a-442b-90f1-f7427250ae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67782-bbec-4f99-9121-7d68967100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2aa39-922a-442b-90f1-f7427250ae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367782-bbec-4f99-9121-7d6896710043" xsi:nil="true"/>
  </documentManagement>
</p:properties>
</file>

<file path=customXml/itemProps1.xml><?xml version="1.0" encoding="utf-8"?>
<ds:datastoreItem xmlns:ds="http://schemas.openxmlformats.org/officeDocument/2006/customXml" ds:itemID="{DA047C7F-6FE0-40EE-AABF-99D212DBAF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381824-F7FE-443C-932C-81FB567638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367782-bbec-4f99-9121-7d6896710043"/>
    <ds:schemaRef ds:uri="a882aa39-922a-442b-90f1-f7427250ae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D3E512-D26B-4B8A-901D-AB1B8B66F783}">
  <ds:schemaRefs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a882aa39-922a-442b-90f1-f7427250ae6f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f3367782-bbec-4f99-9121-7d689671004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4144</TotalTime>
  <Words>1687</Words>
  <Application>Microsoft Office PowerPoint</Application>
  <PresentationFormat>Panorámica</PresentationFormat>
  <Paragraphs>340</Paragraphs>
  <Slides>48</Slides>
  <Notes>48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7" baseType="lpstr">
      <vt:lpstr>Arial</vt:lpstr>
      <vt:lpstr>Calibri</vt:lpstr>
      <vt:lpstr>Courier New</vt:lpstr>
      <vt:lpstr>Lato</vt:lpstr>
      <vt:lpstr>Montserrat</vt:lpstr>
      <vt:lpstr>Segoe UI</vt:lpstr>
      <vt:lpstr>Times New Roman</vt:lpstr>
      <vt:lpstr>Wingdings</vt:lpstr>
      <vt:lpstr>Focus</vt:lpstr>
      <vt:lpstr>MEMORIA  ALUMNI UBU</vt:lpstr>
      <vt:lpstr>SOCIOS</vt:lpstr>
      <vt:lpstr>REUNIONES DE LA JUNTA DIRECTIVA</vt:lpstr>
      <vt:lpstr>NUEVA IMAGEN ALUMNI UBU   I ENCUENTRO ANTIGUOS ALUMNOS</vt:lpstr>
      <vt:lpstr>YO SOY ALUMNI UBU</vt:lpstr>
      <vt:lpstr>MEJORAS DE GESTIÓN</vt:lpstr>
      <vt:lpstr>REDES SOCIALES</vt:lpstr>
      <vt:lpstr>BECAS Y PREMIOS</vt:lpstr>
      <vt:lpstr>BECAS ALUMNI Curso 23-24</vt:lpstr>
      <vt:lpstr>CONSEJO SOCIAL  PREMIOS ALUMNI A LA TRAYECTORIA PROFESIONAL</vt:lpstr>
      <vt:lpstr>ACTIVIDADES ALUMNI UBU</vt:lpstr>
      <vt:lpstr>JORNADAS</vt:lpstr>
      <vt:lpstr>ASISTENCIA A LA JORNADA DE BIENVENIDA A ESTUDIANTES DE NUEVO INGRESO : 7 de septiembre  </vt:lpstr>
      <vt:lpstr>XXVI ENCUENTRO ALUMNI ESPAÑA</vt:lpstr>
      <vt:lpstr>I ENCUENTRO ALUMNI UBU</vt:lpstr>
      <vt:lpstr>I ENCUENTRO ALUMNI UBU</vt:lpstr>
      <vt:lpstr>I ENCUENTRO ALUMNI UBU</vt:lpstr>
      <vt:lpstr>I ENCUENTRO ALUMNI UBU</vt:lpstr>
      <vt:lpstr>I ENCUENTRO ALUMNI UBU</vt:lpstr>
      <vt:lpstr>CONFERENCIAS</vt:lpstr>
      <vt:lpstr>CONFERENCIAS ALUMNI UBU </vt:lpstr>
      <vt:lpstr>CONFERENCIAS ALUMNI UBU ALUMNI UBU EMPRENDEDORES </vt:lpstr>
      <vt:lpstr>CURSOS</vt:lpstr>
      <vt:lpstr>CURSO HISTORIA "La centuria de la Revolución: Europa, América y España en el siglo XIX" </vt:lpstr>
      <vt:lpstr>AULA DE DANZA</vt:lpstr>
      <vt:lpstr>CURSO “APRECIACIÓN MUSICAL” “Encuentros con la música” </vt:lpstr>
      <vt:lpstr>CURSO “APRECIACIÓN MUSICAL”</vt:lpstr>
      <vt:lpstr>CURSO TRIANUAL DE ARTE </vt:lpstr>
      <vt:lpstr>Socios en actividades de UBU deportes</vt:lpstr>
      <vt:lpstr>Socios en actividades de UBU ABIERTA</vt:lpstr>
      <vt:lpstr>TALLERES</vt:lpstr>
      <vt:lpstr>TALLER DE INFORMÁTICA  “COMO PREVENIR LA CIBERDELINCUENCIA EN NUESTRO DÍA A DÍA”  </vt:lpstr>
      <vt:lpstr>VISITAS CULTURALES</vt:lpstr>
      <vt:lpstr>VISITA A MADRID  13 de mayo</vt:lpstr>
      <vt:lpstr>VIAJE A SICILIA</vt:lpstr>
      <vt:lpstr>VISITA A   BILBAO- ABAO OPERA</vt:lpstr>
      <vt:lpstr>VISITA GUIADA EXPOSICIÓN: “En busca de la luz”  </vt:lpstr>
      <vt:lpstr>VISITA GUIADA EXPOSICIÓN: “Wine Design Space”  </vt:lpstr>
      <vt:lpstr>VISITA TEATRALIZADA “El mayordomo de palacio”  </vt:lpstr>
      <vt:lpstr>VISITA TEATRALIZADA “El mayordomo de palacio”  </vt:lpstr>
      <vt:lpstr>COMIDA DE NAVIDAD</vt:lpstr>
      <vt:lpstr>NOMBRAMIENTO SOCIO DE HONOR</vt:lpstr>
      <vt:lpstr>PROPUESTA ACTIVIDADES 2024-2025</vt:lpstr>
      <vt:lpstr>Propuesta de actividades 2024-2025</vt:lpstr>
      <vt:lpstr>Propuesta de actividades 2024-2025</vt:lpstr>
      <vt:lpstr>Propuesta de actividades 2024-2025 VIAJES CULTURALES</vt:lpstr>
      <vt:lpstr>Propuesta de actividades 2024-2025 VIAJES CULTURALES</vt:lpstr>
      <vt:lpstr>MUCHAS 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MEMORIA ALUMNI UBU 2019-2020</dc:title>
  <dc:creator>EVA MARIA CASTRESANA IGLESIAS</dc:creator>
  <cp:lastModifiedBy>EVA MARIA CASTRESANA IGLESIAS</cp:lastModifiedBy>
  <cp:revision>249</cp:revision>
  <cp:lastPrinted>2020-09-04T08:15:53Z</cp:lastPrinted>
  <dcterms:created xsi:type="dcterms:W3CDTF">2020-02-17T09:13:27Z</dcterms:created>
  <dcterms:modified xsi:type="dcterms:W3CDTF">2024-05-22T08:31:38Z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0x0101006B7D57F82A94674995AED9185A9F2A65</vt:lpwstr>
  </property>
</Properties>
</file>