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2"/>
  </p:notesMasterIdLst>
  <p:sldIdLst>
    <p:sldId id="258" r:id="rId5"/>
    <p:sldId id="261" r:id="rId6"/>
    <p:sldId id="262" r:id="rId7"/>
    <p:sldId id="375" r:id="rId8"/>
    <p:sldId id="356" r:id="rId9"/>
    <p:sldId id="359" r:id="rId10"/>
    <p:sldId id="360" r:id="rId11"/>
    <p:sldId id="353" r:id="rId12"/>
    <p:sldId id="326" r:id="rId13"/>
    <p:sldId id="374" r:id="rId14"/>
    <p:sldId id="268" r:id="rId15"/>
    <p:sldId id="347" r:id="rId16"/>
    <p:sldId id="269" r:id="rId17"/>
    <p:sldId id="371" r:id="rId18"/>
    <p:sldId id="270" r:id="rId19"/>
    <p:sldId id="355" r:id="rId20"/>
    <p:sldId id="369" r:id="rId21"/>
    <p:sldId id="372" r:id="rId22"/>
    <p:sldId id="376" r:id="rId23"/>
    <p:sldId id="358" r:id="rId24"/>
    <p:sldId id="362" r:id="rId25"/>
    <p:sldId id="373" r:id="rId26"/>
    <p:sldId id="273" r:id="rId27"/>
    <p:sldId id="274" r:id="rId28"/>
    <p:sldId id="361" r:id="rId29"/>
    <p:sldId id="346" r:id="rId30"/>
    <p:sldId id="279" r:id="rId31"/>
    <p:sldId id="316" r:id="rId32"/>
    <p:sldId id="308" r:id="rId33"/>
    <p:sldId id="348" r:id="rId34"/>
    <p:sldId id="317" r:id="rId35"/>
    <p:sldId id="281" r:id="rId36"/>
    <p:sldId id="278" r:id="rId37"/>
    <p:sldId id="334" r:id="rId38"/>
    <p:sldId id="366" r:id="rId39"/>
    <p:sldId id="370" r:id="rId40"/>
    <p:sldId id="364" r:id="rId41"/>
    <p:sldId id="365" r:id="rId42"/>
    <p:sldId id="283" r:id="rId43"/>
    <p:sldId id="288" r:id="rId44"/>
    <p:sldId id="339" r:id="rId45"/>
    <p:sldId id="367" r:id="rId46"/>
    <p:sldId id="368" r:id="rId47"/>
    <p:sldId id="271" r:id="rId48"/>
    <p:sldId id="303" r:id="rId49"/>
    <p:sldId id="304" r:id="rId50"/>
    <p:sldId id="305" r:id="rId51"/>
  </p:sldIdLst>
  <p:sldSz cx="12192000" cy="6858000"/>
  <p:notesSz cx="6797675" cy="9926638"/>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VA MARIA CASTRESANA IGLESIAS" initials="EMCI" lastIdx="1" clrIdx="0">
    <p:extLst>
      <p:ext uri="{19B8F6BF-5375-455C-9EA6-DF929625EA0E}">
        <p15:presenceInfo xmlns:p15="http://schemas.microsoft.com/office/powerpoint/2012/main" userId="S-1-5-21-750466256-3795337926-451836481-6331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234" autoAdjust="0"/>
    <p:restoredTop sz="94660"/>
  </p:normalViewPr>
  <p:slideViewPr>
    <p:cSldViewPr snapToGrid="0">
      <p:cViewPr varScale="1">
        <p:scale>
          <a:sx n="111" d="100"/>
          <a:sy n="111" d="100"/>
        </p:scale>
        <p:origin x="120" y="180"/>
      </p:cViewPr>
      <p:guideLst/>
    </p:cSldViewPr>
  </p:slideViewPr>
  <p:notesTextViewPr>
    <p:cViewPr>
      <p:scale>
        <a:sx n="1" d="1"/>
        <a:sy n="1" d="1"/>
      </p:scale>
      <p:origin x="0" y="0"/>
    </p:cViewPr>
  </p:notesTextViewPr>
  <p:sorterViewPr>
    <p:cViewPr>
      <p:scale>
        <a:sx n="100" d="100"/>
        <a:sy n="100" d="100"/>
      </p:scale>
      <p:origin x="0" y="-2046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commentAuthors" Target="commentAuthors.xml"/><Relationship Id="rId58" Type="http://schemas.microsoft.com/office/2016/11/relationships/changesInfo" Target="changesInfos/changesInfo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VA MARIA CASTRESANA IGLESIAS" userId="S::emciglesias@ubu.es::b9c70f97-593c-462a-83d2-c24ff077200f" providerId="AD" clId="Web-{12A939F3-06B1-33A0-47FE-0B1A92E24F7B}"/>
    <pc:docChg chg="addSld modSld sldOrd">
      <pc:chgData name="EVA MARIA CASTRESANA IGLESIAS" userId="S::emciglesias@ubu.es::b9c70f97-593c-462a-83d2-c24ff077200f" providerId="AD" clId="Web-{12A939F3-06B1-33A0-47FE-0B1A92E24F7B}" dt="2023-04-26T17:23:03.581" v="214" actId="20577"/>
      <pc:docMkLst>
        <pc:docMk/>
      </pc:docMkLst>
      <pc:sldChg chg="delSp modSp ord">
        <pc:chgData name="EVA MARIA CASTRESANA IGLESIAS" userId="S::emciglesias@ubu.es::b9c70f97-593c-462a-83d2-c24ff077200f" providerId="AD" clId="Web-{12A939F3-06B1-33A0-47FE-0B1A92E24F7B}" dt="2023-04-26T16:24:25.822" v="182"/>
        <pc:sldMkLst>
          <pc:docMk/>
          <pc:sldMk cId="2970400654" sldId="270"/>
        </pc:sldMkLst>
        <pc:picChg chg="mod">
          <ac:chgData name="EVA MARIA CASTRESANA IGLESIAS" userId="S::emciglesias@ubu.es::b9c70f97-593c-462a-83d2-c24ff077200f" providerId="AD" clId="Web-{12A939F3-06B1-33A0-47FE-0B1A92E24F7B}" dt="2023-04-26T16:17:28.957" v="3" actId="1076"/>
          <ac:picMkLst>
            <pc:docMk/>
            <pc:sldMk cId="2970400654" sldId="270"/>
            <ac:picMk id="3" creationId="{27816A5B-32B1-44EF-B723-4284A9071D42}"/>
          </ac:picMkLst>
        </pc:picChg>
        <pc:picChg chg="del">
          <ac:chgData name="EVA MARIA CASTRESANA IGLESIAS" userId="S::emciglesias@ubu.es::b9c70f97-593c-462a-83d2-c24ff077200f" providerId="AD" clId="Web-{12A939F3-06B1-33A0-47FE-0B1A92E24F7B}" dt="2023-04-26T16:17:18.363" v="1"/>
          <ac:picMkLst>
            <pc:docMk/>
            <pc:sldMk cId="2970400654" sldId="270"/>
            <ac:picMk id="5" creationId="{4E049470-2A95-4433-AC61-3F8D220E9A15}"/>
          </ac:picMkLst>
        </pc:picChg>
      </pc:sldChg>
      <pc:sldChg chg="ord">
        <pc:chgData name="EVA MARIA CASTRESANA IGLESIAS" userId="S::emciglesias@ubu.es::b9c70f97-593c-462a-83d2-c24ff077200f" providerId="AD" clId="Web-{12A939F3-06B1-33A0-47FE-0B1A92E24F7B}" dt="2023-04-26T16:24:10.916" v="181"/>
        <pc:sldMkLst>
          <pc:docMk/>
          <pc:sldMk cId="2702512745" sldId="326"/>
        </pc:sldMkLst>
      </pc:sldChg>
      <pc:sldChg chg="modSp">
        <pc:chgData name="EVA MARIA CASTRESANA IGLESIAS" userId="S::emciglesias@ubu.es::b9c70f97-593c-462a-83d2-c24ff077200f" providerId="AD" clId="Web-{12A939F3-06B1-33A0-47FE-0B1A92E24F7B}" dt="2023-04-26T17:23:03.581" v="214" actId="20577"/>
        <pc:sldMkLst>
          <pc:docMk/>
          <pc:sldMk cId="2205379542" sldId="347"/>
        </pc:sldMkLst>
        <pc:spChg chg="mod">
          <ac:chgData name="EVA MARIA CASTRESANA IGLESIAS" userId="S::emciglesias@ubu.es::b9c70f97-593c-462a-83d2-c24ff077200f" providerId="AD" clId="Web-{12A939F3-06B1-33A0-47FE-0B1A92E24F7B}" dt="2023-04-26T17:23:03.581" v="214" actId="20577"/>
          <ac:spMkLst>
            <pc:docMk/>
            <pc:sldMk cId="2205379542" sldId="347"/>
            <ac:spMk id="185" creationId="{00000000-0000-0000-0000-000000000000}"/>
          </ac:spMkLst>
        </pc:spChg>
      </pc:sldChg>
      <pc:sldChg chg="modSp">
        <pc:chgData name="EVA MARIA CASTRESANA IGLESIAS" userId="S::emciglesias@ubu.es::b9c70f97-593c-462a-83d2-c24ff077200f" providerId="AD" clId="Web-{12A939F3-06B1-33A0-47FE-0B1A92E24F7B}" dt="2023-04-26T16:23:38.650" v="180"/>
        <pc:sldMkLst>
          <pc:docMk/>
          <pc:sldMk cId="2629183530" sldId="356"/>
        </pc:sldMkLst>
        <pc:spChg chg="mod">
          <ac:chgData name="EVA MARIA CASTRESANA IGLESIAS" userId="S::emciglesias@ubu.es::b9c70f97-593c-462a-83d2-c24ff077200f" providerId="AD" clId="Web-{12A939F3-06B1-33A0-47FE-0B1A92E24F7B}" dt="2023-04-26T16:22:45.258" v="179" actId="20577"/>
          <ac:spMkLst>
            <pc:docMk/>
            <pc:sldMk cId="2629183530" sldId="356"/>
            <ac:spMk id="5" creationId="{C2793B97-3FB5-4201-AEC6-263740A1BAD9}"/>
          </ac:spMkLst>
        </pc:spChg>
        <pc:spChg chg="mod">
          <ac:chgData name="EVA MARIA CASTRESANA IGLESIAS" userId="S::emciglesias@ubu.es::b9c70f97-593c-462a-83d2-c24ff077200f" providerId="AD" clId="Web-{12A939F3-06B1-33A0-47FE-0B1A92E24F7B}" dt="2023-04-26T16:19:53.662" v="33" actId="20577"/>
          <ac:spMkLst>
            <pc:docMk/>
            <pc:sldMk cId="2629183530" sldId="356"/>
            <ac:spMk id="152" creationId="{00000000-0000-0000-0000-000000000000}"/>
          </ac:spMkLst>
        </pc:spChg>
        <pc:picChg chg="mod">
          <ac:chgData name="EVA MARIA CASTRESANA IGLESIAS" userId="S::emciglesias@ubu.es::b9c70f97-593c-462a-83d2-c24ff077200f" providerId="AD" clId="Web-{12A939F3-06B1-33A0-47FE-0B1A92E24F7B}" dt="2023-04-26T16:23:38.650" v="180"/>
          <ac:picMkLst>
            <pc:docMk/>
            <pc:sldMk cId="2629183530" sldId="356"/>
            <ac:picMk id="3" creationId="{0545022F-B11F-4564-8C3D-ED46DF4DC835}"/>
          </ac:picMkLst>
        </pc:picChg>
      </pc:sldChg>
      <pc:sldChg chg="addSp delSp modSp add replId">
        <pc:chgData name="EVA MARIA CASTRESANA IGLESIAS" userId="S::emciglesias@ubu.es::b9c70f97-593c-462a-83d2-c24ff077200f" providerId="AD" clId="Web-{12A939F3-06B1-33A0-47FE-0B1A92E24F7B}" dt="2023-04-26T16:25:21.589" v="193" actId="14100"/>
        <pc:sldMkLst>
          <pc:docMk/>
          <pc:sldMk cId="1988731003" sldId="359"/>
        </pc:sldMkLst>
        <pc:spChg chg="add mod">
          <ac:chgData name="EVA MARIA CASTRESANA IGLESIAS" userId="S::emciglesias@ubu.es::b9c70f97-593c-462a-83d2-c24ff077200f" providerId="AD" clId="Web-{12A939F3-06B1-33A0-47FE-0B1A92E24F7B}" dt="2023-04-26T16:25:21.589" v="193" actId="14100"/>
          <ac:spMkLst>
            <pc:docMk/>
            <pc:sldMk cId="1988731003" sldId="359"/>
            <ac:spMk id="2" creationId="{22651E01-E24E-DFC9-1C86-0FE094F73E4A}"/>
          </ac:spMkLst>
        </pc:spChg>
        <pc:spChg chg="mod">
          <ac:chgData name="EVA MARIA CASTRESANA IGLESIAS" userId="S::emciglesias@ubu.es::b9c70f97-593c-462a-83d2-c24ff077200f" providerId="AD" clId="Web-{12A939F3-06B1-33A0-47FE-0B1A92E24F7B}" dt="2023-04-26T16:25:06.979" v="189" actId="20577"/>
          <ac:spMkLst>
            <pc:docMk/>
            <pc:sldMk cId="1988731003" sldId="359"/>
            <ac:spMk id="196" creationId="{00000000-0000-0000-0000-000000000000}"/>
          </ac:spMkLst>
        </pc:spChg>
        <pc:picChg chg="del">
          <ac:chgData name="EVA MARIA CASTRESANA IGLESIAS" userId="S::emciglesias@ubu.es::b9c70f97-593c-462a-83d2-c24ff077200f" providerId="AD" clId="Web-{12A939F3-06B1-33A0-47FE-0B1A92E24F7B}" dt="2023-04-26T16:18:07.161" v="17"/>
          <ac:picMkLst>
            <pc:docMk/>
            <pc:sldMk cId="1988731003" sldId="359"/>
            <ac:picMk id="3" creationId="{27816A5B-32B1-44EF-B723-4284A9071D42}"/>
          </ac:picMkLst>
        </pc:picChg>
        <pc:picChg chg="mod">
          <ac:chgData name="EVA MARIA CASTRESANA IGLESIAS" userId="S::emciglesias@ubu.es::b9c70f97-593c-462a-83d2-c24ff077200f" providerId="AD" clId="Web-{12A939F3-06B1-33A0-47FE-0B1A92E24F7B}" dt="2023-04-26T16:18:11.583" v="18" actId="1076"/>
          <ac:picMkLst>
            <pc:docMk/>
            <pc:sldMk cId="1988731003" sldId="359"/>
            <ac:picMk id="5" creationId="{4E049470-2A95-4433-AC61-3F8D220E9A15}"/>
          </ac:picMkLst>
        </pc:picChg>
      </pc:sldChg>
      <pc:sldChg chg="modSp add replId">
        <pc:chgData name="EVA MARIA CASTRESANA IGLESIAS" userId="S::emciglesias@ubu.es::b9c70f97-593c-462a-83d2-c24ff077200f" providerId="AD" clId="Web-{12A939F3-06B1-33A0-47FE-0B1A92E24F7B}" dt="2023-04-26T16:26:01.355" v="208" actId="20577"/>
        <pc:sldMkLst>
          <pc:docMk/>
          <pc:sldMk cId="517090196" sldId="360"/>
        </pc:sldMkLst>
        <pc:spChg chg="mod">
          <ac:chgData name="EVA MARIA CASTRESANA IGLESIAS" userId="S::emciglesias@ubu.es::b9c70f97-593c-462a-83d2-c24ff077200f" providerId="AD" clId="Web-{12A939F3-06B1-33A0-47FE-0B1A92E24F7B}" dt="2023-04-26T16:26:01.355" v="208" actId="20577"/>
          <ac:spMkLst>
            <pc:docMk/>
            <pc:sldMk cId="517090196" sldId="360"/>
            <ac:spMk id="2" creationId="{22651E01-E24E-DFC9-1C86-0FE094F73E4A}"/>
          </ac:spMkLst>
        </pc:spChg>
      </pc:sldChg>
    </pc:docChg>
  </pc:docChgLst>
  <pc:docChgLst>
    <pc:chgData name="EVA MARIA CASTRESANA IGLESIAS" userId="b9c70f97-593c-462a-83d2-c24ff077200f" providerId="ADAL" clId="{6336823C-9182-49C3-B3D4-8B787E43325E}"/>
    <pc:docChg chg="modSld">
      <pc:chgData name="EVA MARIA CASTRESANA IGLESIAS" userId="b9c70f97-593c-462a-83d2-c24ff077200f" providerId="ADAL" clId="{6336823C-9182-49C3-B3D4-8B787E43325E}" dt="2023-03-23T11:53:05.885" v="7" actId="20577"/>
      <pc:docMkLst>
        <pc:docMk/>
      </pc:docMkLst>
      <pc:sldChg chg="modSp">
        <pc:chgData name="EVA MARIA CASTRESANA IGLESIAS" userId="b9c70f97-593c-462a-83d2-c24ff077200f" providerId="ADAL" clId="{6336823C-9182-49C3-B3D4-8B787E43325E}" dt="2023-03-23T11:53:05.885" v="7" actId="20577"/>
        <pc:sldMkLst>
          <pc:docMk/>
          <pc:sldMk cId="1536390751" sldId="258"/>
        </pc:sldMkLst>
        <pc:spChg chg="mod">
          <ac:chgData name="EVA MARIA CASTRESANA IGLESIAS" userId="b9c70f97-593c-462a-83d2-c24ff077200f" providerId="ADAL" clId="{6336823C-9182-49C3-B3D4-8B787E43325E}" dt="2023-03-23T11:52:57.542" v="3" actId="20577"/>
          <ac:spMkLst>
            <pc:docMk/>
            <pc:sldMk cId="1536390751" sldId="258"/>
            <ac:spMk id="134" creationId="{00000000-0000-0000-0000-000000000000}"/>
          </ac:spMkLst>
        </pc:spChg>
        <pc:spChg chg="mod">
          <ac:chgData name="EVA MARIA CASTRESANA IGLESIAS" userId="b9c70f97-593c-462a-83d2-c24ff077200f" providerId="ADAL" clId="{6336823C-9182-49C3-B3D4-8B787E43325E}" dt="2023-03-23T11:53:05.885" v="7" actId="20577"/>
          <ac:spMkLst>
            <pc:docMk/>
            <pc:sldMk cId="1536390751" sldId="258"/>
            <ac:spMk id="135" creationId="{00000000-0000-0000-0000-000000000000}"/>
          </ac:spMkLst>
        </pc:spChg>
      </pc:sldChg>
    </pc:docChg>
  </pc:docChgLst>
  <pc:docChgLst>
    <pc:chgData name="EVA MARIA CASTRESANA IGLESIAS" userId="b9c70f97-593c-462a-83d2-c24ff077200f" providerId="ADAL" clId="{DC0265CF-1024-4398-9CE0-8632B5D1A1A8}"/>
    <pc:docChg chg="modSld">
      <pc:chgData name="EVA MARIA CASTRESANA IGLESIAS" userId="b9c70f97-593c-462a-83d2-c24ff077200f" providerId="ADAL" clId="{DC0265CF-1024-4398-9CE0-8632B5D1A1A8}" dt="2023-03-29T09:51:29.495" v="0" actId="20577"/>
      <pc:docMkLst>
        <pc:docMk/>
      </pc:docMkLst>
      <pc:sldChg chg="modSp">
        <pc:chgData name="EVA MARIA CASTRESANA IGLESIAS" userId="b9c70f97-593c-462a-83d2-c24ff077200f" providerId="ADAL" clId="{DC0265CF-1024-4398-9CE0-8632B5D1A1A8}" dt="2023-03-29T09:51:29.495" v="0" actId="20577"/>
        <pc:sldMkLst>
          <pc:docMk/>
          <pc:sldMk cId="2101272083" sldId="355"/>
        </pc:sldMkLst>
        <pc:spChg chg="mod">
          <ac:chgData name="EVA MARIA CASTRESANA IGLESIAS" userId="b9c70f97-593c-462a-83d2-c24ff077200f" providerId="ADAL" clId="{DC0265CF-1024-4398-9CE0-8632B5D1A1A8}" dt="2023-03-29T09:51:29.495" v="0" actId="20577"/>
          <ac:spMkLst>
            <pc:docMk/>
            <pc:sldMk cId="2101272083" sldId="355"/>
            <ac:spMk id="158" creationId="{00000000-0000-0000-0000-000000000000}"/>
          </ac:spMkLst>
        </pc:spChg>
      </pc:sldChg>
    </pc:docChg>
  </pc:docChgLst>
  <pc:docChgLst>
    <pc:chgData name="EVA MARIA CASTRESANA IGLESIAS" userId="b9c70f97-593c-462a-83d2-c24ff077200f" providerId="ADAL" clId="{7C407EDB-4B4C-4777-B9C6-260DA40845F0}"/>
    <pc:docChg chg="undo custSel addSld delSld modSld sldOrd modMainMaster">
      <pc:chgData name="EVA MARIA CASTRESANA IGLESIAS" userId="b9c70f97-593c-462a-83d2-c24ff077200f" providerId="ADAL" clId="{7C407EDB-4B4C-4777-B9C6-260DA40845F0}" dt="2023-05-31T11:21:07.541" v="7122"/>
      <pc:docMkLst>
        <pc:docMk/>
      </pc:docMkLst>
      <pc:sldChg chg="modSp">
        <pc:chgData name="EVA MARIA CASTRESANA IGLESIAS" userId="b9c70f97-593c-462a-83d2-c24ff077200f" providerId="ADAL" clId="{7C407EDB-4B4C-4777-B9C6-260DA40845F0}" dt="2023-05-04T12:32:36.632" v="5895" actId="1076"/>
        <pc:sldMkLst>
          <pc:docMk/>
          <pc:sldMk cId="1536390751" sldId="258"/>
        </pc:sldMkLst>
        <pc:spChg chg="mod">
          <ac:chgData name="EVA MARIA CASTRESANA IGLESIAS" userId="b9c70f97-593c-462a-83d2-c24ff077200f" providerId="ADAL" clId="{7C407EDB-4B4C-4777-B9C6-260DA40845F0}" dt="2023-05-04T12:32:36.632" v="5895" actId="1076"/>
          <ac:spMkLst>
            <pc:docMk/>
            <pc:sldMk cId="1536390751" sldId="258"/>
            <ac:spMk id="134" creationId="{00000000-0000-0000-0000-000000000000}"/>
          </ac:spMkLst>
        </pc:spChg>
        <pc:spChg chg="mod">
          <ac:chgData name="EVA MARIA CASTRESANA IGLESIAS" userId="b9c70f97-593c-462a-83d2-c24ff077200f" providerId="ADAL" clId="{7C407EDB-4B4C-4777-B9C6-260DA40845F0}" dt="2023-05-04T12:32:07.656" v="5891"/>
          <ac:spMkLst>
            <pc:docMk/>
            <pc:sldMk cId="1536390751" sldId="258"/>
            <ac:spMk id="135" creationId="{00000000-0000-0000-0000-000000000000}"/>
          </ac:spMkLst>
        </pc:spChg>
      </pc:sldChg>
      <pc:sldChg chg="addSp modSp">
        <pc:chgData name="EVA MARIA CASTRESANA IGLESIAS" userId="b9c70f97-593c-462a-83d2-c24ff077200f" providerId="ADAL" clId="{7C407EDB-4B4C-4777-B9C6-260DA40845F0}" dt="2023-05-04T12:28:40.746" v="5839" actId="20577"/>
        <pc:sldMkLst>
          <pc:docMk/>
          <pc:sldMk cId="3895995730" sldId="261"/>
        </pc:sldMkLst>
        <pc:spChg chg="mod">
          <ac:chgData name="EVA MARIA CASTRESANA IGLESIAS" userId="b9c70f97-593c-462a-83d2-c24ff077200f" providerId="ADAL" clId="{7C407EDB-4B4C-4777-B9C6-260DA40845F0}" dt="2023-05-04T12:28:40.746" v="5839" actId="20577"/>
          <ac:spMkLst>
            <pc:docMk/>
            <pc:sldMk cId="3895995730" sldId="261"/>
            <ac:spMk id="141" creationId="{00000000-0000-0000-0000-000000000000}"/>
          </ac:spMkLst>
        </pc:spChg>
        <pc:picChg chg="add mod ord">
          <ac:chgData name="EVA MARIA CASTRESANA IGLESIAS" userId="b9c70f97-593c-462a-83d2-c24ff077200f" providerId="ADAL" clId="{7C407EDB-4B4C-4777-B9C6-260DA40845F0}" dt="2023-05-04T12:24:44.120" v="5800" actId="167"/>
          <ac:picMkLst>
            <pc:docMk/>
            <pc:sldMk cId="3895995730" sldId="261"/>
            <ac:picMk id="3" creationId="{208BD0D4-E817-4263-AD32-48692B80DB1D}"/>
          </ac:picMkLst>
        </pc:picChg>
      </pc:sldChg>
      <pc:sldChg chg="addSp modSp">
        <pc:chgData name="EVA MARIA CASTRESANA IGLESIAS" userId="b9c70f97-593c-462a-83d2-c24ff077200f" providerId="ADAL" clId="{7C407EDB-4B4C-4777-B9C6-260DA40845F0}" dt="2023-05-31T10:10:52.541" v="7003" actId="1076"/>
        <pc:sldMkLst>
          <pc:docMk/>
          <pc:sldMk cId="3849000019" sldId="262"/>
        </pc:sldMkLst>
        <pc:spChg chg="mod">
          <ac:chgData name="EVA MARIA CASTRESANA IGLESIAS" userId="b9c70f97-593c-462a-83d2-c24ff077200f" providerId="ADAL" clId="{7C407EDB-4B4C-4777-B9C6-260DA40845F0}" dt="2023-05-31T10:10:52.541" v="7003" actId="1076"/>
          <ac:spMkLst>
            <pc:docMk/>
            <pc:sldMk cId="3849000019" sldId="262"/>
            <ac:spMk id="147" creationId="{00000000-0000-0000-0000-000000000000}"/>
          </ac:spMkLst>
        </pc:spChg>
        <pc:picChg chg="add mod">
          <ac:chgData name="EVA MARIA CASTRESANA IGLESIAS" userId="b9c70f97-593c-462a-83d2-c24ff077200f" providerId="ADAL" clId="{7C407EDB-4B4C-4777-B9C6-260DA40845F0}" dt="2023-05-08T08:19:38.531" v="6368" actId="1076"/>
          <ac:picMkLst>
            <pc:docMk/>
            <pc:sldMk cId="3849000019" sldId="262"/>
            <ac:picMk id="3" creationId="{F826DDA8-6490-4F71-9CFC-0F78E6DFC50E}"/>
          </ac:picMkLst>
        </pc:picChg>
      </pc:sldChg>
      <pc:sldChg chg="addSp delSp modSp">
        <pc:chgData name="EVA MARIA CASTRESANA IGLESIAS" userId="b9c70f97-593c-462a-83d2-c24ff077200f" providerId="ADAL" clId="{7C407EDB-4B4C-4777-B9C6-260DA40845F0}" dt="2023-05-08T08:07:50.814" v="6367" actId="313"/>
        <pc:sldMkLst>
          <pc:docMk/>
          <pc:sldMk cId="2162929694" sldId="268"/>
        </pc:sldMkLst>
        <pc:spChg chg="mod">
          <ac:chgData name="EVA MARIA CASTRESANA IGLESIAS" userId="b9c70f97-593c-462a-83d2-c24ff077200f" providerId="ADAL" clId="{7C407EDB-4B4C-4777-B9C6-260DA40845F0}" dt="2023-05-08T08:07:50.814" v="6367" actId="313"/>
          <ac:spMkLst>
            <pc:docMk/>
            <pc:sldMk cId="2162929694" sldId="268"/>
            <ac:spMk id="185" creationId="{00000000-0000-0000-0000-000000000000}"/>
          </ac:spMkLst>
        </pc:spChg>
        <pc:picChg chg="del mod">
          <ac:chgData name="EVA MARIA CASTRESANA IGLESIAS" userId="b9c70f97-593c-462a-83d2-c24ff077200f" providerId="ADAL" clId="{7C407EDB-4B4C-4777-B9C6-260DA40845F0}" dt="2023-04-25T12:22:38.458" v="124" actId="478"/>
          <ac:picMkLst>
            <pc:docMk/>
            <pc:sldMk cId="2162929694" sldId="268"/>
            <ac:picMk id="2" creationId="{00000000-0000-0000-0000-000000000000}"/>
          </ac:picMkLst>
        </pc:picChg>
        <pc:picChg chg="add mod ord">
          <ac:chgData name="EVA MARIA CASTRESANA IGLESIAS" userId="b9c70f97-593c-462a-83d2-c24ff077200f" providerId="ADAL" clId="{7C407EDB-4B4C-4777-B9C6-260DA40845F0}" dt="2023-04-25T12:22:36.718" v="123" actId="167"/>
          <ac:picMkLst>
            <pc:docMk/>
            <pc:sldMk cId="2162929694" sldId="268"/>
            <ac:picMk id="4" creationId="{986461C7-1B8B-4E42-9BDB-4A91F2F1F979}"/>
          </ac:picMkLst>
        </pc:picChg>
      </pc:sldChg>
      <pc:sldChg chg="modSp">
        <pc:chgData name="EVA MARIA CASTRESANA IGLESIAS" userId="b9c70f97-593c-462a-83d2-c24ff077200f" providerId="ADAL" clId="{7C407EDB-4B4C-4777-B9C6-260DA40845F0}" dt="2023-05-04T12:31:24.748" v="5886" actId="122"/>
        <pc:sldMkLst>
          <pc:docMk/>
          <pc:sldMk cId="4182137500" sldId="269"/>
        </pc:sldMkLst>
        <pc:spChg chg="mod">
          <ac:chgData name="EVA MARIA CASTRESANA IGLESIAS" userId="b9c70f97-593c-462a-83d2-c24ff077200f" providerId="ADAL" clId="{7C407EDB-4B4C-4777-B9C6-260DA40845F0}" dt="2023-05-04T12:31:24.748" v="5886" actId="122"/>
          <ac:spMkLst>
            <pc:docMk/>
            <pc:sldMk cId="4182137500" sldId="269"/>
            <ac:spMk id="190" creationId="{00000000-0000-0000-0000-000000000000}"/>
          </ac:spMkLst>
        </pc:spChg>
      </pc:sldChg>
      <pc:sldChg chg="addSp delSp modSp ord">
        <pc:chgData name="EVA MARIA CASTRESANA IGLESIAS" userId="b9c70f97-593c-462a-83d2-c24ff077200f" providerId="ADAL" clId="{7C407EDB-4B4C-4777-B9C6-260DA40845F0}" dt="2023-05-04T11:37:02.694" v="5393"/>
        <pc:sldMkLst>
          <pc:docMk/>
          <pc:sldMk cId="2970400654" sldId="270"/>
        </pc:sldMkLst>
        <pc:spChg chg="mod">
          <ac:chgData name="EVA MARIA CASTRESANA IGLESIAS" userId="b9c70f97-593c-462a-83d2-c24ff077200f" providerId="ADAL" clId="{7C407EDB-4B4C-4777-B9C6-260DA40845F0}" dt="2023-04-25T12:16:43.714" v="47" actId="20577"/>
          <ac:spMkLst>
            <pc:docMk/>
            <pc:sldMk cId="2970400654" sldId="270"/>
            <ac:spMk id="196" creationId="{00000000-0000-0000-0000-000000000000}"/>
          </ac:spMkLst>
        </pc:spChg>
        <pc:picChg chg="add mod">
          <ac:chgData name="EVA MARIA CASTRESANA IGLESIAS" userId="b9c70f97-593c-462a-83d2-c24ff077200f" providerId="ADAL" clId="{7C407EDB-4B4C-4777-B9C6-260DA40845F0}" dt="2023-04-25T12:14:37.698" v="42" actId="1076"/>
          <ac:picMkLst>
            <pc:docMk/>
            <pc:sldMk cId="2970400654" sldId="270"/>
            <ac:picMk id="3" creationId="{27816A5B-32B1-44EF-B723-4284A9071D42}"/>
          </ac:picMkLst>
        </pc:picChg>
        <pc:picChg chg="add mod ord">
          <ac:chgData name="EVA MARIA CASTRESANA IGLESIAS" userId="b9c70f97-593c-462a-83d2-c24ff077200f" providerId="ADAL" clId="{7C407EDB-4B4C-4777-B9C6-260DA40845F0}" dt="2023-04-25T12:16:58.855" v="52" actId="167"/>
          <ac:picMkLst>
            <pc:docMk/>
            <pc:sldMk cId="2970400654" sldId="270"/>
            <ac:picMk id="5" creationId="{4E049470-2A95-4433-AC61-3F8D220E9A15}"/>
          </ac:picMkLst>
        </pc:picChg>
        <pc:picChg chg="del mod">
          <ac:chgData name="EVA MARIA CASTRESANA IGLESIAS" userId="b9c70f97-593c-462a-83d2-c24ff077200f" providerId="ADAL" clId="{7C407EDB-4B4C-4777-B9C6-260DA40845F0}" dt="2023-04-25T12:17:00.999" v="53" actId="478"/>
          <ac:picMkLst>
            <pc:docMk/>
            <pc:sldMk cId="2970400654" sldId="270"/>
            <ac:picMk id="198" creationId="{00000000-0000-0000-0000-000000000000}"/>
          </ac:picMkLst>
        </pc:picChg>
      </pc:sldChg>
      <pc:sldChg chg="modSp">
        <pc:chgData name="EVA MARIA CASTRESANA IGLESIAS" userId="b9c70f97-593c-462a-83d2-c24ff077200f" providerId="ADAL" clId="{7C407EDB-4B4C-4777-B9C6-260DA40845F0}" dt="2023-05-08T08:24:33.855" v="6435" actId="6549"/>
        <pc:sldMkLst>
          <pc:docMk/>
          <pc:sldMk cId="710555546" sldId="271"/>
        </pc:sldMkLst>
        <pc:spChg chg="mod">
          <ac:chgData name="EVA MARIA CASTRESANA IGLESIAS" userId="b9c70f97-593c-462a-83d2-c24ff077200f" providerId="ADAL" clId="{7C407EDB-4B4C-4777-B9C6-260DA40845F0}" dt="2023-05-04T11:06:21.962" v="5315" actId="20577"/>
          <ac:spMkLst>
            <pc:docMk/>
            <pc:sldMk cId="710555546" sldId="271"/>
            <ac:spMk id="203" creationId="{00000000-0000-0000-0000-000000000000}"/>
          </ac:spMkLst>
        </pc:spChg>
        <pc:spChg chg="mod">
          <ac:chgData name="EVA MARIA CASTRESANA IGLESIAS" userId="b9c70f97-593c-462a-83d2-c24ff077200f" providerId="ADAL" clId="{7C407EDB-4B4C-4777-B9C6-260DA40845F0}" dt="2023-05-08T08:24:33.855" v="6435" actId="6549"/>
          <ac:spMkLst>
            <pc:docMk/>
            <pc:sldMk cId="710555546" sldId="271"/>
            <ac:spMk id="204" creationId="{00000000-0000-0000-0000-000000000000}"/>
          </ac:spMkLst>
        </pc:spChg>
        <pc:picChg chg="mod">
          <ac:chgData name="EVA MARIA CASTRESANA IGLESIAS" userId="b9c70f97-593c-462a-83d2-c24ff077200f" providerId="ADAL" clId="{7C407EDB-4B4C-4777-B9C6-260DA40845F0}" dt="2023-05-04T09:46:59.914" v="4028" actId="1076"/>
          <ac:picMkLst>
            <pc:docMk/>
            <pc:sldMk cId="710555546" sldId="271"/>
            <ac:picMk id="2" creationId="{00000000-0000-0000-0000-000000000000}"/>
          </ac:picMkLst>
        </pc:picChg>
      </pc:sldChg>
      <pc:sldChg chg="modSp">
        <pc:chgData name="EVA MARIA CASTRESANA IGLESIAS" userId="b9c70f97-593c-462a-83d2-c24ff077200f" providerId="ADAL" clId="{7C407EDB-4B4C-4777-B9C6-260DA40845F0}" dt="2023-05-08T08:06:42.254" v="6353" actId="20577"/>
        <pc:sldMkLst>
          <pc:docMk/>
          <pc:sldMk cId="799528200" sldId="274"/>
        </pc:sldMkLst>
        <pc:spChg chg="mod">
          <ac:chgData name="EVA MARIA CASTRESANA IGLESIAS" userId="b9c70f97-593c-462a-83d2-c24ff077200f" providerId="ADAL" clId="{7C407EDB-4B4C-4777-B9C6-260DA40845F0}" dt="2023-04-27T10:48:06.734" v="321" actId="313"/>
          <ac:spMkLst>
            <pc:docMk/>
            <pc:sldMk cId="799528200" sldId="274"/>
            <ac:spMk id="222" creationId="{00000000-0000-0000-0000-000000000000}"/>
          </ac:spMkLst>
        </pc:spChg>
        <pc:spChg chg="mod">
          <ac:chgData name="EVA MARIA CASTRESANA IGLESIAS" userId="b9c70f97-593c-462a-83d2-c24ff077200f" providerId="ADAL" clId="{7C407EDB-4B4C-4777-B9C6-260DA40845F0}" dt="2023-05-08T08:06:42.254" v="6353" actId="20577"/>
          <ac:spMkLst>
            <pc:docMk/>
            <pc:sldMk cId="799528200" sldId="274"/>
            <ac:spMk id="223" creationId="{00000000-0000-0000-0000-000000000000}"/>
          </ac:spMkLst>
        </pc:spChg>
        <pc:picChg chg="mod">
          <ac:chgData name="EVA MARIA CASTRESANA IGLESIAS" userId="b9c70f97-593c-462a-83d2-c24ff077200f" providerId="ADAL" clId="{7C407EDB-4B4C-4777-B9C6-260DA40845F0}" dt="2023-04-27T10:50:49.331" v="359" actId="14826"/>
          <ac:picMkLst>
            <pc:docMk/>
            <pc:sldMk cId="799528200" sldId="274"/>
            <ac:picMk id="2" creationId="{00000000-0000-0000-0000-000000000000}"/>
          </ac:picMkLst>
        </pc:picChg>
      </pc:sldChg>
      <pc:sldChg chg="delSp modSp">
        <pc:chgData name="EVA MARIA CASTRESANA IGLESIAS" userId="b9c70f97-593c-462a-83d2-c24ff077200f" providerId="ADAL" clId="{7C407EDB-4B4C-4777-B9C6-260DA40845F0}" dt="2023-05-11T09:56:14.573" v="6623" actId="20577"/>
        <pc:sldMkLst>
          <pc:docMk/>
          <pc:sldMk cId="3618607750" sldId="278"/>
        </pc:sldMkLst>
        <pc:spChg chg="mod">
          <ac:chgData name="EVA MARIA CASTRESANA IGLESIAS" userId="b9c70f97-593c-462a-83d2-c24ff077200f" providerId="ADAL" clId="{7C407EDB-4B4C-4777-B9C6-260DA40845F0}" dt="2023-05-11T09:56:14.573" v="6623" actId="20577"/>
          <ac:spMkLst>
            <pc:docMk/>
            <pc:sldMk cId="3618607750" sldId="278"/>
            <ac:spMk id="256" creationId="{00000000-0000-0000-0000-000000000000}"/>
          </ac:spMkLst>
        </pc:spChg>
        <pc:spChg chg="del">
          <ac:chgData name="EVA MARIA CASTRESANA IGLESIAS" userId="b9c70f97-593c-462a-83d2-c24ff077200f" providerId="ADAL" clId="{7C407EDB-4B4C-4777-B9C6-260DA40845F0}" dt="2023-05-11T09:55:04.918" v="6553" actId="478"/>
          <ac:spMkLst>
            <pc:docMk/>
            <pc:sldMk cId="3618607750" sldId="278"/>
            <ac:spMk id="257" creationId="{00000000-0000-0000-0000-000000000000}"/>
          </ac:spMkLst>
        </pc:spChg>
        <pc:picChg chg="mod">
          <ac:chgData name="EVA MARIA CASTRESANA IGLESIAS" userId="b9c70f97-593c-462a-83d2-c24ff077200f" providerId="ADAL" clId="{7C407EDB-4B4C-4777-B9C6-260DA40845F0}" dt="2023-05-11T09:54:51.305" v="6552" actId="1076"/>
          <ac:picMkLst>
            <pc:docMk/>
            <pc:sldMk cId="3618607750" sldId="278"/>
            <ac:picMk id="258" creationId="{00000000-0000-0000-0000-000000000000}"/>
          </ac:picMkLst>
        </pc:picChg>
      </pc:sldChg>
      <pc:sldChg chg="addSp delSp modSp ord">
        <pc:chgData name="EVA MARIA CASTRESANA IGLESIAS" userId="b9c70f97-593c-462a-83d2-c24ff077200f" providerId="ADAL" clId="{7C407EDB-4B4C-4777-B9C6-260DA40845F0}" dt="2023-04-27T11:50:06.915" v="940" actId="478"/>
        <pc:sldMkLst>
          <pc:docMk/>
          <pc:sldMk cId="4127916200" sldId="279"/>
        </pc:sldMkLst>
        <pc:spChg chg="mod">
          <ac:chgData name="EVA MARIA CASTRESANA IGLESIAS" userId="b9c70f97-593c-462a-83d2-c24ff077200f" providerId="ADAL" clId="{7C407EDB-4B4C-4777-B9C6-260DA40845F0}" dt="2023-04-27T11:49:08.315" v="933" actId="5793"/>
          <ac:spMkLst>
            <pc:docMk/>
            <pc:sldMk cId="4127916200" sldId="279"/>
            <ac:spMk id="3" creationId="{00000000-0000-0000-0000-000000000000}"/>
          </ac:spMkLst>
        </pc:spChg>
        <pc:picChg chg="del">
          <ac:chgData name="EVA MARIA CASTRESANA IGLESIAS" userId="b9c70f97-593c-462a-83d2-c24ff077200f" providerId="ADAL" clId="{7C407EDB-4B4C-4777-B9C6-260DA40845F0}" dt="2023-04-27T11:50:06.915" v="940" actId="478"/>
          <ac:picMkLst>
            <pc:docMk/>
            <pc:sldMk cId="4127916200" sldId="279"/>
            <ac:picMk id="2" creationId="{00000000-0000-0000-0000-000000000000}"/>
          </ac:picMkLst>
        </pc:picChg>
        <pc:picChg chg="add mod ord">
          <ac:chgData name="EVA MARIA CASTRESANA IGLESIAS" userId="b9c70f97-593c-462a-83d2-c24ff077200f" providerId="ADAL" clId="{7C407EDB-4B4C-4777-B9C6-260DA40845F0}" dt="2023-04-27T11:50:05.332" v="939" actId="14100"/>
          <ac:picMkLst>
            <pc:docMk/>
            <pc:sldMk cId="4127916200" sldId="279"/>
            <ac:picMk id="5" creationId="{421236FF-1104-4571-A5AC-330D87E840C6}"/>
          </ac:picMkLst>
        </pc:picChg>
      </pc:sldChg>
      <pc:sldChg chg="modSp">
        <pc:chgData name="EVA MARIA CASTRESANA IGLESIAS" userId="b9c70f97-593c-462a-83d2-c24ff077200f" providerId="ADAL" clId="{7C407EDB-4B4C-4777-B9C6-260DA40845F0}" dt="2023-05-04T10:17:12.705" v="4057" actId="2"/>
        <pc:sldMkLst>
          <pc:docMk/>
          <pc:sldMk cId="1018034368" sldId="281"/>
        </pc:sldMkLst>
        <pc:spChg chg="mod">
          <ac:chgData name="EVA MARIA CASTRESANA IGLESIAS" userId="b9c70f97-593c-462a-83d2-c24ff077200f" providerId="ADAL" clId="{7C407EDB-4B4C-4777-B9C6-260DA40845F0}" dt="2023-05-04T10:17:12.705" v="4057" actId="2"/>
          <ac:spMkLst>
            <pc:docMk/>
            <pc:sldMk cId="1018034368" sldId="281"/>
            <ac:spMk id="277" creationId="{00000000-0000-0000-0000-000000000000}"/>
          </ac:spMkLst>
        </pc:spChg>
        <pc:picChg chg="mod">
          <ac:chgData name="EVA MARIA CASTRESANA IGLESIAS" userId="b9c70f97-593c-462a-83d2-c24ff077200f" providerId="ADAL" clId="{7C407EDB-4B4C-4777-B9C6-260DA40845F0}" dt="2023-05-04T09:49:16.863" v="4041" actId="1076"/>
          <ac:picMkLst>
            <pc:docMk/>
            <pc:sldMk cId="1018034368" sldId="281"/>
            <ac:picMk id="2" creationId="{00000000-0000-0000-0000-000000000000}"/>
          </ac:picMkLst>
        </pc:picChg>
      </pc:sldChg>
      <pc:sldChg chg="modSp">
        <pc:chgData name="EVA MARIA CASTRESANA IGLESIAS" userId="b9c70f97-593c-462a-83d2-c24ff077200f" providerId="ADAL" clId="{7C407EDB-4B4C-4777-B9C6-260DA40845F0}" dt="2023-05-02T09:46:48.478" v="2564" actId="20577"/>
        <pc:sldMkLst>
          <pc:docMk/>
          <pc:sldMk cId="251935529" sldId="288"/>
        </pc:sldMkLst>
        <pc:spChg chg="mod">
          <ac:chgData name="EVA MARIA CASTRESANA IGLESIAS" userId="b9c70f97-593c-462a-83d2-c24ff077200f" providerId="ADAL" clId="{7C407EDB-4B4C-4777-B9C6-260DA40845F0}" dt="2023-05-02T09:46:48.478" v="2564" actId="20577"/>
          <ac:spMkLst>
            <pc:docMk/>
            <pc:sldMk cId="251935529" sldId="288"/>
            <ac:spMk id="329" creationId="{00000000-0000-0000-0000-000000000000}"/>
          </ac:spMkLst>
        </pc:spChg>
        <pc:spChg chg="mod">
          <ac:chgData name="EVA MARIA CASTRESANA IGLESIAS" userId="b9c70f97-593c-462a-83d2-c24ff077200f" providerId="ADAL" clId="{7C407EDB-4B4C-4777-B9C6-260DA40845F0}" dt="2023-05-02T09:46:21.358" v="2542" actId="313"/>
          <ac:spMkLst>
            <pc:docMk/>
            <pc:sldMk cId="251935529" sldId="288"/>
            <ac:spMk id="330" creationId="{00000000-0000-0000-0000-000000000000}"/>
          </ac:spMkLst>
        </pc:spChg>
        <pc:picChg chg="mod">
          <ac:chgData name="EVA MARIA CASTRESANA IGLESIAS" userId="b9c70f97-593c-462a-83d2-c24ff077200f" providerId="ADAL" clId="{7C407EDB-4B4C-4777-B9C6-260DA40845F0}" dt="2023-05-02T09:46:28.184" v="2545" actId="14100"/>
          <ac:picMkLst>
            <pc:docMk/>
            <pc:sldMk cId="251935529" sldId="288"/>
            <ac:picMk id="332" creationId="{00000000-0000-0000-0000-000000000000}"/>
          </ac:picMkLst>
        </pc:picChg>
      </pc:sldChg>
      <pc:sldChg chg="modSp">
        <pc:chgData name="EVA MARIA CASTRESANA IGLESIAS" userId="b9c70f97-593c-462a-83d2-c24ff077200f" providerId="ADAL" clId="{7C407EDB-4B4C-4777-B9C6-260DA40845F0}" dt="2023-05-22T07:39:32.856" v="6976" actId="1076"/>
        <pc:sldMkLst>
          <pc:docMk/>
          <pc:sldMk cId="730502932" sldId="304"/>
        </pc:sldMkLst>
        <pc:graphicFrameChg chg="mod modGraphic">
          <ac:chgData name="EVA MARIA CASTRESANA IGLESIAS" userId="b9c70f97-593c-462a-83d2-c24ff077200f" providerId="ADAL" clId="{7C407EDB-4B4C-4777-B9C6-260DA40845F0}" dt="2023-05-22T07:39:32.856" v="6976" actId="1076"/>
          <ac:graphicFrameMkLst>
            <pc:docMk/>
            <pc:sldMk cId="730502932" sldId="304"/>
            <ac:graphicFrameMk id="442" creationId="{00000000-0000-0000-0000-000000000000}"/>
          </ac:graphicFrameMkLst>
        </pc:graphicFrameChg>
      </pc:sldChg>
      <pc:sldChg chg="modSp">
        <pc:chgData name="EVA MARIA CASTRESANA IGLESIAS" userId="b9c70f97-593c-462a-83d2-c24ff077200f" providerId="ADAL" clId="{7C407EDB-4B4C-4777-B9C6-260DA40845F0}" dt="2023-05-08T08:22:07.302" v="6379" actId="20577"/>
        <pc:sldMkLst>
          <pc:docMk/>
          <pc:sldMk cId="889755756" sldId="308"/>
        </pc:sldMkLst>
        <pc:spChg chg="mod">
          <ac:chgData name="EVA MARIA CASTRESANA IGLESIAS" userId="b9c70f97-593c-462a-83d2-c24ff077200f" providerId="ADAL" clId="{7C407EDB-4B4C-4777-B9C6-260DA40845F0}" dt="2023-05-08T08:22:07.302" v="6379" actId="20577"/>
          <ac:spMkLst>
            <pc:docMk/>
            <pc:sldMk cId="889755756" sldId="308"/>
            <ac:spMk id="223" creationId="{00000000-0000-0000-0000-000000000000}"/>
          </ac:spMkLst>
        </pc:spChg>
        <pc:picChg chg="mod">
          <ac:chgData name="EVA MARIA CASTRESANA IGLESIAS" userId="b9c70f97-593c-462a-83d2-c24ff077200f" providerId="ADAL" clId="{7C407EDB-4B4C-4777-B9C6-260DA40845F0}" dt="2023-04-27T12:01:04.798" v="1412" actId="14100"/>
          <ac:picMkLst>
            <pc:docMk/>
            <pc:sldMk cId="889755756" sldId="308"/>
            <ac:picMk id="225" creationId="{00000000-0000-0000-0000-000000000000}"/>
          </ac:picMkLst>
        </pc:picChg>
      </pc:sldChg>
      <pc:sldChg chg="modSp">
        <pc:chgData name="EVA MARIA CASTRESANA IGLESIAS" userId="b9c70f97-593c-462a-83d2-c24ff077200f" providerId="ADAL" clId="{7C407EDB-4B4C-4777-B9C6-260DA40845F0}" dt="2023-04-27T11:55:12.830" v="1336" actId="20577"/>
        <pc:sldMkLst>
          <pc:docMk/>
          <pc:sldMk cId="1259435041" sldId="316"/>
        </pc:sldMkLst>
        <pc:graphicFrameChg chg="modGraphic">
          <ac:chgData name="EVA MARIA CASTRESANA IGLESIAS" userId="b9c70f97-593c-462a-83d2-c24ff077200f" providerId="ADAL" clId="{7C407EDB-4B4C-4777-B9C6-260DA40845F0}" dt="2023-04-27T11:55:12.830" v="1336" actId="20577"/>
          <ac:graphicFrameMkLst>
            <pc:docMk/>
            <pc:sldMk cId="1259435041" sldId="316"/>
            <ac:graphicFrameMk id="271" creationId="{00000000-0000-0000-0000-000000000000}"/>
          </ac:graphicFrameMkLst>
        </pc:graphicFrameChg>
      </pc:sldChg>
      <pc:sldChg chg="modSp">
        <pc:chgData name="EVA MARIA CASTRESANA IGLESIAS" userId="b9c70f97-593c-462a-83d2-c24ff077200f" providerId="ADAL" clId="{7C407EDB-4B4C-4777-B9C6-260DA40845F0}" dt="2023-05-02T09:31:27.716" v="2184" actId="1076"/>
        <pc:sldMkLst>
          <pc:docMk/>
          <pc:sldMk cId="3591411657" sldId="317"/>
        </pc:sldMkLst>
        <pc:graphicFrameChg chg="mod modGraphic">
          <ac:chgData name="EVA MARIA CASTRESANA IGLESIAS" userId="b9c70f97-593c-462a-83d2-c24ff077200f" providerId="ADAL" clId="{7C407EDB-4B4C-4777-B9C6-260DA40845F0}" dt="2023-05-02T09:31:27.716" v="2184" actId="1076"/>
          <ac:graphicFrameMkLst>
            <pc:docMk/>
            <pc:sldMk cId="3591411657" sldId="317"/>
            <ac:graphicFrameMk id="271" creationId="{00000000-0000-0000-0000-000000000000}"/>
          </ac:graphicFrameMkLst>
        </pc:graphicFrameChg>
      </pc:sldChg>
      <pc:sldChg chg="addSp delSp modSp ord">
        <pc:chgData name="EVA MARIA CASTRESANA IGLESIAS" userId="b9c70f97-593c-462a-83d2-c24ff077200f" providerId="ADAL" clId="{7C407EDB-4B4C-4777-B9C6-260DA40845F0}" dt="2023-05-04T12:29:35.481" v="5841"/>
        <pc:sldMkLst>
          <pc:docMk/>
          <pc:sldMk cId="2702512745" sldId="326"/>
        </pc:sldMkLst>
        <pc:spChg chg="mod">
          <ac:chgData name="EVA MARIA CASTRESANA IGLESIAS" userId="b9c70f97-593c-462a-83d2-c24ff077200f" providerId="ADAL" clId="{7C407EDB-4B4C-4777-B9C6-260DA40845F0}" dt="2023-05-04T11:41:43.030" v="5433" actId="20577"/>
          <ac:spMkLst>
            <pc:docMk/>
            <pc:sldMk cId="2702512745" sldId="326"/>
            <ac:spMk id="158" creationId="{00000000-0000-0000-0000-000000000000}"/>
          </ac:spMkLst>
        </pc:spChg>
        <pc:spChg chg="mod">
          <ac:chgData name="EVA MARIA CASTRESANA IGLESIAS" userId="b9c70f97-593c-462a-83d2-c24ff077200f" providerId="ADAL" clId="{7C407EDB-4B4C-4777-B9C6-260DA40845F0}" dt="2023-05-04T11:53:49.939" v="5536" actId="6549"/>
          <ac:spMkLst>
            <pc:docMk/>
            <pc:sldMk cId="2702512745" sldId="326"/>
            <ac:spMk id="160" creationId="{00000000-0000-0000-0000-000000000000}"/>
          </ac:spMkLst>
        </pc:spChg>
        <pc:picChg chg="add del mod">
          <ac:chgData name="EVA MARIA CASTRESANA IGLESIAS" userId="b9c70f97-593c-462a-83d2-c24ff077200f" providerId="ADAL" clId="{7C407EDB-4B4C-4777-B9C6-260DA40845F0}" dt="2023-05-04T11:50:22.351" v="5527" actId="478"/>
          <ac:picMkLst>
            <pc:docMk/>
            <pc:sldMk cId="2702512745" sldId="326"/>
            <ac:picMk id="3" creationId="{48828098-EB96-45D7-994D-D74D62A7B41A}"/>
          </ac:picMkLst>
        </pc:picChg>
        <pc:picChg chg="add mod">
          <ac:chgData name="EVA MARIA CASTRESANA IGLESIAS" userId="b9c70f97-593c-462a-83d2-c24ff077200f" providerId="ADAL" clId="{7C407EDB-4B4C-4777-B9C6-260DA40845F0}" dt="2023-05-04T11:53:28.666" v="5530" actId="1076"/>
          <ac:picMkLst>
            <pc:docMk/>
            <pc:sldMk cId="2702512745" sldId="326"/>
            <ac:picMk id="5" creationId="{41CE7D80-B1DE-45F9-B69E-BC391E535C35}"/>
          </ac:picMkLst>
        </pc:picChg>
      </pc:sldChg>
      <pc:sldChg chg="modSp">
        <pc:chgData name="EVA MARIA CASTRESANA IGLESIAS" userId="b9c70f97-593c-462a-83d2-c24ff077200f" providerId="ADAL" clId="{7C407EDB-4B4C-4777-B9C6-260DA40845F0}" dt="2023-05-09T11:52:50.131" v="6452" actId="1076"/>
        <pc:sldMkLst>
          <pc:docMk/>
          <pc:sldMk cId="3116751901" sldId="334"/>
        </pc:sldMkLst>
        <pc:spChg chg="mod">
          <ac:chgData name="EVA MARIA CASTRESANA IGLESIAS" userId="b9c70f97-593c-462a-83d2-c24ff077200f" providerId="ADAL" clId="{7C407EDB-4B4C-4777-B9C6-260DA40845F0}" dt="2023-05-09T11:51:49.755" v="6451" actId="20577"/>
          <ac:spMkLst>
            <pc:docMk/>
            <pc:sldMk cId="3116751901" sldId="334"/>
            <ac:spMk id="285" creationId="{00000000-0000-0000-0000-000000000000}"/>
          </ac:spMkLst>
        </pc:spChg>
        <pc:picChg chg="mod">
          <ac:chgData name="EVA MARIA CASTRESANA IGLESIAS" userId="b9c70f97-593c-462a-83d2-c24ff077200f" providerId="ADAL" clId="{7C407EDB-4B4C-4777-B9C6-260DA40845F0}" dt="2023-05-09T11:52:50.131" v="6452" actId="1076"/>
          <ac:picMkLst>
            <pc:docMk/>
            <pc:sldMk cId="3116751901" sldId="334"/>
            <ac:picMk id="4" creationId="{00000000-0000-0000-0000-000000000000}"/>
          </ac:picMkLst>
        </pc:picChg>
      </pc:sldChg>
      <pc:sldChg chg="modSp">
        <pc:chgData name="EVA MARIA CASTRESANA IGLESIAS" userId="b9c70f97-593c-462a-83d2-c24ff077200f" providerId="ADAL" clId="{7C407EDB-4B4C-4777-B9C6-260DA40845F0}" dt="2023-05-08T08:23:10.562" v="6405" actId="20577"/>
        <pc:sldMkLst>
          <pc:docMk/>
          <pc:sldMk cId="3686046754" sldId="339"/>
        </pc:sldMkLst>
        <pc:spChg chg="mod">
          <ac:chgData name="EVA MARIA CASTRESANA IGLESIAS" userId="b9c70f97-593c-462a-83d2-c24ff077200f" providerId="ADAL" clId="{7C407EDB-4B4C-4777-B9C6-260DA40845F0}" dt="2023-05-02T09:47:36.673" v="2609" actId="255"/>
          <ac:spMkLst>
            <pc:docMk/>
            <pc:sldMk cId="3686046754" sldId="339"/>
            <ac:spMk id="346" creationId="{00000000-0000-0000-0000-000000000000}"/>
          </ac:spMkLst>
        </pc:spChg>
        <pc:spChg chg="mod">
          <ac:chgData name="EVA MARIA CASTRESANA IGLESIAS" userId="b9c70f97-593c-462a-83d2-c24ff077200f" providerId="ADAL" clId="{7C407EDB-4B4C-4777-B9C6-260DA40845F0}" dt="2023-05-08T08:23:10.562" v="6405" actId="20577"/>
          <ac:spMkLst>
            <pc:docMk/>
            <pc:sldMk cId="3686046754" sldId="339"/>
            <ac:spMk id="347" creationId="{00000000-0000-0000-0000-000000000000}"/>
          </ac:spMkLst>
        </pc:spChg>
        <pc:picChg chg="mod">
          <ac:chgData name="EVA MARIA CASTRESANA IGLESIAS" userId="b9c70f97-593c-462a-83d2-c24ff077200f" providerId="ADAL" clId="{7C407EDB-4B4C-4777-B9C6-260DA40845F0}" dt="2023-05-02T09:47:52.100" v="2610" actId="14826"/>
          <ac:picMkLst>
            <pc:docMk/>
            <pc:sldMk cId="3686046754" sldId="339"/>
            <ac:picMk id="2" creationId="{00000000-0000-0000-0000-000000000000}"/>
          </ac:picMkLst>
        </pc:picChg>
      </pc:sldChg>
      <pc:sldChg chg="addSp delSp modSp ord">
        <pc:chgData name="EVA MARIA CASTRESANA IGLESIAS" userId="b9c70f97-593c-462a-83d2-c24ff077200f" providerId="ADAL" clId="{7C407EDB-4B4C-4777-B9C6-260DA40845F0}" dt="2023-04-27T11:41:53.804" v="870" actId="20577"/>
        <pc:sldMkLst>
          <pc:docMk/>
          <pc:sldMk cId="638051698" sldId="346"/>
        </pc:sldMkLst>
        <pc:spChg chg="mod">
          <ac:chgData name="EVA MARIA CASTRESANA IGLESIAS" userId="b9c70f97-593c-462a-83d2-c24ff077200f" providerId="ADAL" clId="{7C407EDB-4B4C-4777-B9C6-260DA40845F0}" dt="2023-04-27T11:34:26.187" v="564" actId="20577"/>
          <ac:spMkLst>
            <pc:docMk/>
            <pc:sldMk cId="638051698" sldId="346"/>
            <ac:spMk id="222" creationId="{00000000-0000-0000-0000-000000000000}"/>
          </ac:spMkLst>
        </pc:spChg>
        <pc:spChg chg="mod">
          <ac:chgData name="EVA MARIA CASTRESANA IGLESIAS" userId="b9c70f97-593c-462a-83d2-c24ff077200f" providerId="ADAL" clId="{7C407EDB-4B4C-4777-B9C6-260DA40845F0}" dt="2023-04-27T11:41:53.804" v="870" actId="20577"/>
          <ac:spMkLst>
            <pc:docMk/>
            <pc:sldMk cId="638051698" sldId="346"/>
            <ac:spMk id="223" creationId="{00000000-0000-0000-0000-000000000000}"/>
          </ac:spMkLst>
        </pc:spChg>
        <pc:picChg chg="del mod">
          <ac:chgData name="EVA MARIA CASTRESANA IGLESIAS" userId="b9c70f97-593c-462a-83d2-c24ff077200f" providerId="ADAL" clId="{7C407EDB-4B4C-4777-B9C6-260DA40845F0}" dt="2023-04-27T11:40:53.952" v="801" actId="478"/>
          <ac:picMkLst>
            <pc:docMk/>
            <pc:sldMk cId="638051698" sldId="346"/>
            <ac:picMk id="2" creationId="{00000000-0000-0000-0000-000000000000}"/>
          </ac:picMkLst>
        </pc:picChg>
        <pc:picChg chg="add del mod">
          <ac:chgData name="EVA MARIA CASTRESANA IGLESIAS" userId="b9c70f97-593c-462a-83d2-c24ff077200f" providerId="ADAL" clId="{7C407EDB-4B4C-4777-B9C6-260DA40845F0}" dt="2023-04-27T11:39:59.213" v="793" actId="478"/>
          <ac:picMkLst>
            <pc:docMk/>
            <pc:sldMk cId="638051698" sldId="346"/>
            <ac:picMk id="4" creationId="{6A15C34C-B4A1-46E7-83F0-99381C1621F1}"/>
          </ac:picMkLst>
        </pc:picChg>
        <pc:picChg chg="add mod ord">
          <ac:chgData name="EVA MARIA CASTRESANA IGLESIAS" userId="b9c70f97-593c-462a-83d2-c24ff077200f" providerId="ADAL" clId="{7C407EDB-4B4C-4777-B9C6-260DA40845F0}" dt="2023-04-27T11:41:02.265" v="804" actId="1076"/>
          <ac:picMkLst>
            <pc:docMk/>
            <pc:sldMk cId="638051698" sldId="346"/>
            <ac:picMk id="6" creationId="{C4CC241E-7D03-485E-9769-5A9D647F543A}"/>
          </ac:picMkLst>
        </pc:picChg>
      </pc:sldChg>
      <pc:sldChg chg="modSp">
        <pc:chgData name="EVA MARIA CASTRESANA IGLESIAS" userId="b9c70f97-593c-462a-83d2-c24ff077200f" providerId="ADAL" clId="{7C407EDB-4B4C-4777-B9C6-260DA40845F0}" dt="2023-04-25T12:38:21.363" v="196" actId="20577"/>
        <pc:sldMkLst>
          <pc:docMk/>
          <pc:sldMk cId="2205379542" sldId="347"/>
        </pc:sldMkLst>
        <pc:spChg chg="mod">
          <ac:chgData name="EVA MARIA CASTRESANA IGLESIAS" userId="b9c70f97-593c-462a-83d2-c24ff077200f" providerId="ADAL" clId="{7C407EDB-4B4C-4777-B9C6-260DA40845F0}" dt="2023-04-25T12:38:21.363" v="196" actId="20577"/>
          <ac:spMkLst>
            <pc:docMk/>
            <pc:sldMk cId="2205379542" sldId="347"/>
            <ac:spMk id="185" creationId="{00000000-0000-0000-0000-000000000000}"/>
          </ac:spMkLst>
        </pc:spChg>
        <pc:picChg chg="mod">
          <ac:chgData name="EVA MARIA CASTRESANA IGLESIAS" userId="b9c70f97-593c-462a-83d2-c24ff077200f" providerId="ADAL" clId="{7C407EDB-4B4C-4777-B9C6-260DA40845F0}" dt="2023-04-25T12:33:16.940" v="184" actId="14826"/>
          <ac:picMkLst>
            <pc:docMk/>
            <pc:sldMk cId="2205379542" sldId="347"/>
            <ac:picMk id="2" creationId="{00000000-0000-0000-0000-000000000000}"/>
          </ac:picMkLst>
        </pc:picChg>
        <pc:picChg chg="mod">
          <ac:chgData name="EVA MARIA CASTRESANA IGLESIAS" userId="b9c70f97-593c-462a-83d2-c24ff077200f" providerId="ADAL" clId="{7C407EDB-4B4C-4777-B9C6-260DA40845F0}" dt="2023-04-25T12:35:48.894" v="187" actId="14826"/>
          <ac:picMkLst>
            <pc:docMk/>
            <pc:sldMk cId="2205379542" sldId="347"/>
            <ac:picMk id="3" creationId="{CA0BE9B0-DE5F-4D43-9D5A-C4BFFF7994B3}"/>
          </ac:picMkLst>
        </pc:picChg>
        <pc:picChg chg="mod">
          <ac:chgData name="EVA MARIA CASTRESANA IGLESIAS" userId="b9c70f97-593c-462a-83d2-c24ff077200f" providerId="ADAL" clId="{7C407EDB-4B4C-4777-B9C6-260DA40845F0}" dt="2023-04-25T12:38:08.800" v="191" actId="14100"/>
          <ac:picMkLst>
            <pc:docMk/>
            <pc:sldMk cId="2205379542" sldId="347"/>
            <ac:picMk id="4" creationId="{07EB6104-FA87-4122-BD7E-26CA63A57241}"/>
          </ac:picMkLst>
        </pc:picChg>
      </pc:sldChg>
      <pc:sldChg chg="modSp ord">
        <pc:chgData name="EVA MARIA CASTRESANA IGLESIAS" userId="b9c70f97-593c-462a-83d2-c24ff077200f" providerId="ADAL" clId="{7C407EDB-4B4C-4777-B9C6-260DA40845F0}" dt="2023-05-02T09:31:53.236" v="2191" actId="20577"/>
        <pc:sldMkLst>
          <pc:docMk/>
          <pc:sldMk cId="2741387506" sldId="348"/>
        </pc:sldMkLst>
        <pc:graphicFrameChg chg="mod modGraphic">
          <ac:chgData name="EVA MARIA CASTRESANA IGLESIAS" userId="b9c70f97-593c-462a-83d2-c24ff077200f" providerId="ADAL" clId="{7C407EDB-4B4C-4777-B9C6-260DA40845F0}" dt="2023-05-02T09:31:53.236" v="2191" actId="20577"/>
          <ac:graphicFrameMkLst>
            <pc:docMk/>
            <pc:sldMk cId="2741387506" sldId="348"/>
            <ac:graphicFrameMk id="271" creationId="{00000000-0000-0000-0000-000000000000}"/>
          </ac:graphicFrameMkLst>
        </pc:graphicFrameChg>
      </pc:sldChg>
      <pc:sldChg chg="addSp delSp modSp ord">
        <pc:chgData name="EVA MARIA CASTRESANA IGLESIAS" userId="b9c70f97-593c-462a-83d2-c24ff077200f" providerId="ADAL" clId="{7C407EDB-4B4C-4777-B9C6-260DA40845F0}" dt="2023-05-04T12:29:28.029" v="5840"/>
        <pc:sldMkLst>
          <pc:docMk/>
          <pc:sldMk cId="884057339" sldId="353"/>
        </pc:sldMkLst>
        <pc:spChg chg="add del mod">
          <ac:chgData name="EVA MARIA CASTRESANA IGLESIAS" userId="b9c70f97-593c-462a-83d2-c24ff077200f" providerId="ADAL" clId="{7C407EDB-4B4C-4777-B9C6-260DA40845F0}" dt="2023-05-04T10:40:51.084" v="4541" actId="478"/>
          <ac:spMkLst>
            <pc:docMk/>
            <pc:sldMk cId="884057339" sldId="353"/>
            <ac:spMk id="5" creationId="{D6154618-702F-4178-8440-FB65C38DF81E}"/>
          </ac:spMkLst>
        </pc:spChg>
        <pc:spChg chg="add mod">
          <ac:chgData name="EVA MARIA CASTRESANA IGLESIAS" userId="b9c70f97-593c-462a-83d2-c24ff077200f" providerId="ADAL" clId="{7C407EDB-4B4C-4777-B9C6-260DA40845F0}" dt="2023-05-04T10:45:21.702" v="4957" actId="20577"/>
          <ac:spMkLst>
            <pc:docMk/>
            <pc:sldMk cId="884057339" sldId="353"/>
            <ac:spMk id="6" creationId="{6BB3DA9F-DBDB-4494-BD8E-429A24069829}"/>
          </ac:spMkLst>
        </pc:spChg>
        <pc:spChg chg="mod">
          <ac:chgData name="EVA MARIA CASTRESANA IGLESIAS" userId="b9c70f97-593c-462a-83d2-c24ff077200f" providerId="ADAL" clId="{7C407EDB-4B4C-4777-B9C6-260DA40845F0}" dt="2023-05-04T10:31:51.640" v="4520" actId="13926"/>
          <ac:spMkLst>
            <pc:docMk/>
            <pc:sldMk cId="884057339" sldId="353"/>
            <ac:spMk id="152" creationId="{00000000-0000-0000-0000-000000000000}"/>
          </ac:spMkLst>
        </pc:spChg>
        <pc:picChg chg="add del mod">
          <ac:chgData name="EVA MARIA CASTRESANA IGLESIAS" userId="b9c70f97-593c-462a-83d2-c24ff077200f" providerId="ADAL" clId="{7C407EDB-4B4C-4777-B9C6-260DA40845F0}" dt="2023-05-04T10:38:19.767" v="4526" actId="478"/>
          <ac:picMkLst>
            <pc:docMk/>
            <pc:sldMk cId="884057339" sldId="353"/>
            <ac:picMk id="2" creationId="{69A667B1-3C35-45FF-8D95-AF9E7BD6A146}"/>
          </ac:picMkLst>
        </pc:picChg>
        <pc:picChg chg="del">
          <ac:chgData name="EVA MARIA CASTRESANA IGLESIAS" userId="b9c70f97-593c-462a-83d2-c24ff077200f" providerId="ADAL" clId="{7C407EDB-4B4C-4777-B9C6-260DA40845F0}" dt="2023-05-04T10:39:59.553" v="4534" actId="478"/>
          <ac:picMkLst>
            <pc:docMk/>
            <pc:sldMk cId="884057339" sldId="353"/>
            <ac:picMk id="3" creationId="{49ADF052-3247-457A-8310-A4F59A8EBF0A}"/>
          </ac:picMkLst>
        </pc:picChg>
        <pc:picChg chg="add mod ord">
          <ac:chgData name="EVA MARIA CASTRESANA IGLESIAS" userId="b9c70f97-593c-462a-83d2-c24ff077200f" providerId="ADAL" clId="{7C407EDB-4B4C-4777-B9C6-260DA40845F0}" dt="2023-05-04T10:40:13.933" v="4535" actId="1076"/>
          <ac:picMkLst>
            <pc:docMk/>
            <pc:sldMk cId="884057339" sldId="353"/>
            <ac:picMk id="4" creationId="{761E0EBD-CCB5-4F3E-8394-122642F1DC43}"/>
          </ac:picMkLst>
        </pc:picChg>
      </pc:sldChg>
      <pc:sldChg chg="addSp delSp modSp ord">
        <pc:chgData name="EVA MARIA CASTRESANA IGLESIAS" userId="b9c70f97-593c-462a-83d2-c24ff077200f" providerId="ADAL" clId="{7C407EDB-4B4C-4777-B9C6-260DA40845F0}" dt="2023-05-04T11:40:13.279" v="5412"/>
        <pc:sldMkLst>
          <pc:docMk/>
          <pc:sldMk cId="2101272083" sldId="355"/>
        </pc:sldMkLst>
        <pc:spChg chg="mod">
          <ac:chgData name="EVA MARIA CASTRESANA IGLESIAS" userId="b9c70f97-593c-462a-83d2-c24ff077200f" providerId="ADAL" clId="{7C407EDB-4B4C-4777-B9C6-260DA40845F0}" dt="2023-05-04T09:48:02.662" v="4033" actId="14100"/>
          <ac:spMkLst>
            <pc:docMk/>
            <pc:sldMk cId="2101272083" sldId="355"/>
            <ac:spMk id="160" creationId="{00000000-0000-0000-0000-000000000000}"/>
          </ac:spMkLst>
        </pc:spChg>
        <pc:picChg chg="del mod">
          <ac:chgData name="EVA MARIA CASTRESANA IGLESIAS" userId="b9c70f97-593c-462a-83d2-c24ff077200f" providerId="ADAL" clId="{7C407EDB-4B4C-4777-B9C6-260DA40845F0}" dt="2023-04-25T11:41:43.605" v="17" actId="478"/>
          <ac:picMkLst>
            <pc:docMk/>
            <pc:sldMk cId="2101272083" sldId="355"/>
            <ac:picMk id="2" creationId="{3B6B2531-B5D6-4011-A588-3EE30546C12D}"/>
          </ac:picMkLst>
        </pc:picChg>
        <pc:picChg chg="add mod">
          <ac:chgData name="EVA MARIA CASTRESANA IGLESIAS" userId="b9c70f97-593c-462a-83d2-c24ff077200f" providerId="ADAL" clId="{7C407EDB-4B4C-4777-B9C6-260DA40845F0}" dt="2023-05-04T09:48:10.020" v="4035" actId="14100"/>
          <ac:picMkLst>
            <pc:docMk/>
            <pc:sldMk cId="2101272083" sldId="355"/>
            <ac:picMk id="4" creationId="{DAF40127-A01B-46A9-9BB8-BCCB979062E7}"/>
          </ac:picMkLst>
        </pc:picChg>
        <pc:picChg chg="del">
          <ac:chgData name="EVA MARIA CASTRESANA IGLESIAS" userId="b9c70f97-593c-462a-83d2-c24ff077200f" providerId="ADAL" clId="{7C407EDB-4B4C-4777-B9C6-260DA40845F0}" dt="2023-04-25T11:40:49.700" v="8" actId="478"/>
          <ac:picMkLst>
            <pc:docMk/>
            <pc:sldMk cId="2101272083" sldId="355"/>
            <ac:picMk id="6" creationId="{6097A48B-57CE-451B-BA99-2E2F637F9208}"/>
          </ac:picMkLst>
        </pc:picChg>
        <pc:picChg chg="add mod ord">
          <ac:chgData name="EVA MARIA CASTRESANA IGLESIAS" userId="b9c70f97-593c-462a-83d2-c24ff077200f" providerId="ADAL" clId="{7C407EDB-4B4C-4777-B9C6-260DA40845F0}" dt="2023-04-25T11:41:41.754" v="16" actId="1076"/>
          <ac:picMkLst>
            <pc:docMk/>
            <pc:sldMk cId="2101272083" sldId="355"/>
            <ac:picMk id="7" creationId="{078EA1BA-6E87-4502-8ACA-5E99D0AEA60D}"/>
          </ac:picMkLst>
        </pc:picChg>
      </pc:sldChg>
      <pc:sldChg chg="modSp">
        <pc:chgData name="EVA MARIA CASTRESANA IGLESIAS" userId="b9c70f97-593c-462a-83d2-c24ff077200f" providerId="ADAL" clId="{7C407EDB-4B4C-4777-B9C6-260DA40845F0}" dt="2023-05-08T08:20:49.299" v="6377" actId="5793"/>
        <pc:sldMkLst>
          <pc:docMk/>
          <pc:sldMk cId="2629183530" sldId="356"/>
        </pc:sldMkLst>
        <pc:spChg chg="mod">
          <ac:chgData name="EVA MARIA CASTRESANA IGLESIAS" userId="b9c70f97-593c-462a-83d2-c24ff077200f" providerId="ADAL" clId="{7C407EDB-4B4C-4777-B9C6-260DA40845F0}" dt="2023-05-08T08:20:49.299" v="6377" actId="5793"/>
          <ac:spMkLst>
            <pc:docMk/>
            <pc:sldMk cId="2629183530" sldId="356"/>
            <ac:spMk id="5" creationId="{C2793B97-3FB5-4201-AEC6-263740A1BAD9}"/>
          </ac:spMkLst>
        </pc:spChg>
      </pc:sldChg>
      <pc:sldChg chg="modSp">
        <pc:chgData name="EVA MARIA CASTRESANA IGLESIAS" userId="b9c70f97-593c-462a-83d2-c24ff077200f" providerId="ADAL" clId="{7C407EDB-4B4C-4777-B9C6-260DA40845F0}" dt="2023-05-02T10:00:24.425" v="3133" actId="20577"/>
        <pc:sldMkLst>
          <pc:docMk/>
          <pc:sldMk cId="3416488876" sldId="358"/>
        </pc:sldMkLst>
        <pc:spChg chg="mod">
          <ac:chgData name="EVA MARIA CASTRESANA IGLESIAS" userId="b9c70f97-593c-462a-83d2-c24ff077200f" providerId="ADAL" clId="{7C407EDB-4B4C-4777-B9C6-260DA40845F0}" dt="2023-05-02T09:55:07.154" v="2931" actId="255"/>
          <ac:spMkLst>
            <pc:docMk/>
            <pc:sldMk cId="3416488876" sldId="358"/>
            <ac:spMk id="222" creationId="{00000000-0000-0000-0000-000000000000}"/>
          </ac:spMkLst>
        </pc:spChg>
        <pc:spChg chg="mod">
          <ac:chgData name="EVA MARIA CASTRESANA IGLESIAS" userId="b9c70f97-593c-462a-83d2-c24ff077200f" providerId="ADAL" clId="{7C407EDB-4B4C-4777-B9C6-260DA40845F0}" dt="2023-05-02T10:00:24.425" v="3133" actId="20577"/>
          <ac:spMkLst>
            <pc:docMk/>
            <pc:sldMk cId="3416488876" sldId="358"/>
            <ac:spMk id="223" creationId="{00000000-0000-0000-0000-000000000000}"/>
          </ac:spMkLst>
        </pc:spChg>
        <pc:picChg chg="mod">
          <ac:chgData name="EVA MARIA CASTRESANA IGLESIAS" userId="b9c70f97-593c-462a-83d2-c24ff077200f" providerId="ADAL" clId="{7C407EDB-4B4C-4777-B9C6-260DA40845F0}" dt="2023-05-02T09:58:21.897" v="2934" actId="14100"/>
          <ac:picMkLst>
            <pc:docMk/>
            <pc:sldMk cId="3416488876" sldId="358"/>
            <ac:picMk id="2" creationId="{00000000-0000-0000-0000-000000000000}"/>
          </ac:picMkLst>
        </pc:picChg>
      </pc:sldChg>
      <pc:sldChg chg="addSp modSp">
        <pc:chgData name="EVA MARIA CASTRESANA IGLESIAS" userId="b9c70f97-593c-462a-83d2-c24ff077200f" providerId="ADAL" clId="{7C407EDB-4B4C-4777-B9C6-260DA40845F0}" dt="2023-04-27T10:45:55.554" v="230" actId="14100"/>
        <pc:sldMkLst>
          <pc:docMk/>
          <pc:sldMk cId="1988731003" sldId="359"/>
        </pc:sldMkLst>
        <pc:spChg chg="mod">
          <ac:chgData name="EVA MARIA CASTRESANA IGLESIAS" userId="b9c70f97-593c-462a-83d2-c24ff077200f" providerId="ADAL" clId="{7C407EDB-4B4C-4777-B9C6-260DA40845F0}" dt="2023-04-27T10:45:34.364" v="226" actId="1076"/>
          <ac:spMkLst>
            <pc:docMk/>
            <pc:sldMk cId="1988731003" sldId="359"/>
            <ac:spMk id="2" creationId="{22651E01-E24E-DFC9-1C86-0FE094F73E4A}"/>
          </ac:spMkLst>
        </pc:spChg>
        <pc:picChg chg="add mod">
          <ac:chgData name="EVA MARIA CASTRESANA IGLESIAS" userId="b9c70f97-593c-462a-83d2-c24ff077200f" providerId="ADAL" clId="{7C407EDB-4B4C-4777-B9C6-260DA40845F0}" dt="2023-04-27T10:45:55.554" v="230" actId="14100"/>
          <ac:picMkLst>
            <pc:docMk/>
            <pc:sldMk cId="1988731003" sldId="359"/>
            <ac:picMk id="4" creationId="{F36A3A82-CF8B-4229-9C48-BB3D98CC984B}"/>
          </ac:picMkLst>
        </pc:picChg>
        <pc:picChg chg="mod">
          <ac:chgData name="EVA MARIA CASTRESANA IGLESIAS" userId="b9c70f97-593c-462a-83d2-c24ff077200f" providerId="ADAL" clId="{7C407EDB-4B4C-4777-B9C6-260DA40845F0}" dt="2023-04-27T10:45:28.509" v="225" actId="14100"/>
          <ac:picMkLst>
            <pc:docMk/>
            <pc:sldMk cId="1988731003" sldId="359"/>
            <ac:picMk id="5" creationId="{4E049470-2A95-4433-AC61-3F8D220E9A15}"/>
          </ac:picMkLst>
        </pc:picChg>
      </pc:sldChg>
      <pc:sldChg chg="addSp delSp modSp">
        <pc:chgData name="EVA MARIA CASTRESANA IGLESIAS" userId="b9c70f97-593c-462a-83d2-c24ff077200f" providerId="ADAL" clId="{7C407EDB-4B4C-4777-B9C6-260DA40845F0}" dt="2023-04-27T10:44:36.621" v="219" actId="478"/>
        <pc:sldMkLst>
          <pc:docMk/>
          <pc:sldMk cId="517090196" sldId="360"/>
        </pc:sldMkLst>
        <pc:picChg chg="add del mod modCrop">
          <ac:chgData name="EVA MARIA CASTRESANA IGLESIAS" userId="b9c70f97-593c-462a-83d2-c24ff077200f" providerId="ADAL" clId="{7C407EDB-4B4C-4777-B9C6-260DA40845F0}" dt="2023-04-27T10:42:03.481" v="208" actId="478"/>
          <ac:picMkLst>
            <pc:docMk/>
            <pc:sldMk cId="517090196" sldId="360"/>
            <ac:picMk id="4" creationId="{91F8E8E2-627F-4BE4-8FB6-E6DC8A79D702}"/>
          </ac:picMkLst>
        </pc:picChg>
        <pc:picChg chg="del">
          <ac:chgData name="EVA MARIA CASTRESANA IGLESIAS" userId="b9c70f97-593c-462a-83d2-c24ff077200f" providerId="ADAL" clId="{7C407EDB-4B4C-4777-B9C6-260DA40845F0}" dt="2023-04-27T10:44:36.621" v="219" actId="478"/>
          <ac:picMkLst>
            <pc:docMk/>
            <pc:sldMk cId="517090196" sldId="360"/>
            <ac:picMk id="5" creationId="{4E049470-2A95-4433-AC61-3F8D220E9A15}"/>
          </ac:picMkLst>
        </pc:picChg>
        <pc:picChg chg="add mod modCrop">
          <ac:chgData name="EVA MARIA CASTRESANA IGLESIAS" userId="b9c70f97-593c-462a-83d2-c24ff077200f" providerId="ADAL" clId="{7C407EDB-4B4C-4777-B9C6-260DA40845F0}" dt="2023-04-27T10:44:28.066" v="218" actId="1076"/>
          <ac:picMkLst>
            <pc:docMk/>
            <pc:sldMk cId="517090196" sldId="360"/>
            <ac:picMk id="7" creationId="{78241278-EFBF-4D17-B4ED-9E7F6E00DCF5}"/>
          </ac:picMkLst>
        </pc:picChg>
      </pc:sldChg>
      <pc:sldChg chg="addSp delSp modSp add">
        <pc:chgData name="EVA MARIA CASTRESANA IGLESIAS" userId="b9c70f97-593c-462a-83d2-c24ff077200f" providerId="ADAL" clId="{7C407EDB-4B4C-4777-B9C6-260DA40845F0}" dt="2023-05-08T08:06:35.523" v="6351" actId="20577"/>
        <pc:sldMkLst>
          <pc:docMk/>
          <pc:sldMk cId="2637567267" sldId="361"/>
        </pc:sldMkLst>
        <pc:spChg chg="mod">
          <ac:chgData name="EVA MARIA CASTRESANA IGLESIAS" userId="b9c70f97-593c-462a-83d2-c24ff077200f" providerId="ADAL" clId="{7C407EDB-4B4C-4777-B9C6-260DA40845F0}" dt="2023-04-27T11:15:17.031" v="453" actId="20577"/>
          <ac:spMkLst>
            <pc:docMk/>
            <pc:sldMk cId="2637567267" sldId="361"/>
            <ac:spMk id="222" creationId="{00000000-0000-0000-0000-000000000000}"/>
          </ac:spMkLst>
        </pc:spChg>
        <pc:spChg chg="mod">
          <ac:chgData name="EVA MARIA CASTRESANA IGLESIAS" userId="b9c70f97-593c-462a-83d2-c24ff077200f" providerId="ADAL" clId="{7C407EDB-4B4C-4777-B9C6-260DA40845F0}" dt="2023-05-08T08:06:35.523" v="6351" actId="20577"/>
          <ac:spMkLst>
            <pc:docMk/>
            <pc:sldMk cId="2637567267" sldId="361"/>
            <ac:spMk id="223" creationId="{00000000-0000-0000-0000-000000000000}"/>
          </ac:spMkLst>
        </pc:spChg>
        <pc:picChg chg="del mod">
          <ac:chgData name="EVA MARIA CASTRESANA IGLESIAS" userId="b9c70f97-593c-462a-83d2-c24ff077200f" providerId="ADAL" clId="{7C407EDB-4B4C-4777-B9C6-260DA40845F0}" dt="2023-04-27T11:14:03.166" v="370" actId="478"/>
          <ac:picMkLst>
            <pc:docMk/>
            <pc:sldMk cId="2637567267" sldId="361"/>
            <ac:picMk id="2" creationId="{00000000-0000-0000-0000-000000000000}"/>
          </ac:picMkLst>
        </pc:picChg>
        <pc:picChg chg="add mod ord">
          <ac:chgData name="EVA MARIA CASTRESANA IGLESIAS" userId="b9c70f97-593c-462a-83d2-c24ff077200f" providerId="ADAL" clId="{7C407EDB-4B4C-4777-B9C6-260DA40845F0}" dt="2023-04-27T11:14:12.190" v="371" actId="1076"/>
          <ac:picMkLst>
            <pc:docMk/>
            <pc:sldMk cId="2637567267" sldId="361"/>
            <ac:picMk id="4" creationId="{058E3681-7DFF-48D7-A587-C7A64C93E25B}"/>
          </ac:picMkLst>
        </pc:picChg>
      </pc:sldChg>
      <pc:sldChg chg="modSp add">
        <pc:chgData name="EVA MARIA CASTRESANA IGLESIAS" userId="b9c70f97-593c-462a-83d2-c24ff077200f" providerId="ADAL" clId="{7C407EDB-4B4C-4777-B9C6-260DA40845F0}" dt="2023-05-02T10:03:39.725" v="3447" actId="1076"/>
        <pc:sldMkLst>
          <pc:docMk/>
          <pc:sldMk cId="314984489" sldId="362"/>
        </pc:sldMkLst>
        <pc:spChg chg="mod">
          <ac:chgData name="EVA MARIA CASTRESANA IGLESIAS" userId="b9c70f97-593c-462a-83d2-c24ff077200f" providerId="ADAL" clId="{7C407EDB-4B4C-4777-B9C6-260DA40845F0}" dt="2023-05-02T10:03:39.725" v="3447" actId="1076"/>
          <ac:spMkLst>
            <pc:docMk/>
            <pc:sldMk cId="314984489" sldId="362"/>
            <ac:spMk id="223" creationId="{00000000-0000-0000-0000-000000000000}"/>
          </ac:spMkLst>
        </pc:spChg>
        <pc:picChg chg="mod">
          <ac:chgData name="EVA MARIA CASTRESANA IGLESIAS" userId="b9c70f97-593c-462a-83d2-c24ff077200f" providerId="ADAL" clId="{7C407EDB-4B4C-4777-B9C6-260DA40845F0}" dt="2023-05-02T10:00:43.460" v="3135" actId="14826"/>
          <ac:picMkLst>
            <pc:docMk/>
            <pc:sldMk cId="314984489" sldId="362"/>
            <ac:picMk id="2" creationId="{00000000-0000-0000-0000-000000000000}"/>
          </ac:picMkLst>
        </pc:picChg>
      </pc:sldChg>
      <pc:sldChg chg="modSp add ord">
        <pc:chgData name="EVA MARIA CASTRESANA IGLESIAS" userId="b9c70f97-593c-462a-83d2-c24ff077200f" providerId="ADAL" clId="{7C407EDB-4B4C-4777-B9C6-260DA40845F0}" dt="2023-05-08T08:22:36.943" v="6381" actId="20577"/>
        <pc:sldMkLst>
          <pc:docMk/>
          <pc:sldMk cId="2180770223" sldId="364"/>
        </pc:sldMkLst>
        <pc:spChg chg="mod">
          <ac:chgData name="EVA MARIA CASTRESANA IGLESIAS" userId="b9c70f97-593c-462a-83d2-c24ff077200f" providerId="ADAL" clId="{7C407EDB-4B4C-4777-B9C6-260DA40845F0}" dt="2023-05-04T08:28:33.100" v="3694" actId="20577"/>
          <ac:spMkLst>
            <pc:docMk/>
            <pc:sldMk cId="2180770223" sldId="364"/>
            <ac:spMk id="222" creationId="{00000000-0000-0000-0000-000000000000}"/>
          </ac:spMkLst>
        </pc:spChg>
        <pc:spChg chg="mod">
          <ac:chgData name="EVA MARIA CASTRESANA IGLESIAS" userId="b9c70f97-593c-462a-83d2-c24ff077200f" providerId="ADAL" clId="{7C407EDB-4B4C-4777-B9C6-260DA40845F0}" dt="2023-05-08T08:22:36.943" v="6381" actId="20577"/>
          <ac:spMkLst>
            <pc:docMk/>
            <pc:sldMk cId="2180770223" sldId="364"/>
            <ac:spMk id="223" creationId="{00000000-0000-0000-0000-000000000000}"/>
          </ac:spMkLst>
        </pc:spChg>
        <pc:picChg chg="mod">
          <ac:chgData name="EVA MARIA CASTRESANA IGLESIAS" userId="b9c70f97-593c-462a-83d2-c24ff077200f" providerId="ADAL" clId="{7C407EDB-4B4C-4777-B9C6-260DA40845F0}" dt="2023-05-04T08:54:34.347" v="3734" actId="1076"/>
          <ac:picMkLst>
            <pc:docMk/>
            <pc:sldMk cId="2180770223" sldId="364"/>
            <ac:picMk id="225" creationId="{00000000-0000-0000-0000-000000000000}"/>
          </ac:picMkLst>
        </pc:picChg>
      </pc:sldChg>
      <pc:sldChg chg="modSp add ord">
        <pc:chgData name="EVA MARIA CASTRESANA IGLESIAS" userId="b9c70f97-593c-462a-83d2-c24ff077200f" providerId="ADAL" clId="{7C407EDB-4B4C-4777-B9C6-260DA40845F0}" dt="2023-05-08T08:22:46.566" v="6383" actId="20577"/>
        <pc:sldMkLst>
          <pc:docMk/>
          <pc:sldMk cId="3383732335" sldId="365"/>
        </pc:sldMkLst>
        <pc:spChg chg="mod">
          <ac:chgData name="EVA MARIA CASTRESANA IGLESIAS" userId="b9c70f97-593c-462a-83d2-c24ff077200f" providerId="ADAL" clId="{7C407EDB-4B4C-4777-B9C6-260DA40845F0}" dt="2023-05-04T08:55:56.541" v="3754" actId="20577"/>
          <ac:spMkLst>
            <pc:docMk/>
            <pc:sldMk cId="3383732335" sldId="365"/>
            <ac:spMk id="222" creationId="{00000000-0000-0000-0000-000000000000}"/>
          </ac:spMkLst>
        </pc:spChg>
        <pc:spChg chg="mod">
          <ac:chgData name="EVA MARIA CASTRESANA IGLESIAS" userId="b9c70f97-593c-462a-83d2-c24ff077200f" providerId="ADAL" clId="{7C407EDB-4B4C-4777-B9C6-260DA40845F0}" dt="2023-05-08T08:22:46.566" v="6383" actId="20577"/>
          <ac:spMkLst>
            <pc:docMk/>
            <pc:sldMk cId="3383732335" sldId="365"/>
            <ac:spMk id="223" creationId="{00000000-0000-0000-0000-000000000000}"/>
          </ac:spMkLst>
        </pc:spChg>
        <pc:picChg chg="mod">
          <ac:chgData name="EVA MARIA CASTRESANA IGLESIAS" userId="b9c70f97-593c-462a-83d2-c24ff077200f" providerId="ADAL" clId="{7C407EDB-4B4C-4777-B9C6-260DA40845F0}" dt="2023-05-04T09:18:05.817" v="3787" actId="14100"/>
          <ac:picMkLst>
            <pc:docMk/>
            <pc:sldMk cId="3383732335" sldId="365"/>
            <ac:picMk id="225" creationId="{00000000-0000-0000-0000-000000000000}"/>
          </ac:picMkLst>
        </pc:picChg>
      </pc:sldChg>
      <pc:sldChg chg="modSp add">
        <pc:chgData name="EVA MARIA CASTRESANA IGLESIAS" userId="b9c70f97-593c-462a-83d2-c24ff077200f" providerId="ADAL" clId="{7C407EDB-4B4C-4777-B9C6-260DA40845F0}" dt="2023-05-04T10:30:22.578" v="4519" actId="255"/>
        <pc:sldMkLst>
          <pc:docMk/>
          <pc:sldMk cId="2283877431" sldId="366"/>
        </pc:sldMkLst>
        <pc:spChg chg="mod">
          <ac:chgData name="EVA MARIA CASTRESANA IGLESIAS" userId="b9c70f97-593c-462a-83d2-c24ff077200f" providerId="ADAL" clId="{7C407EDB-4B4C-4777-B9C6-260DA40845F0}" dt="2023-05-04T10:21:33.589" v="4145" actId="20577"/>
          <ac:spMkLst>
            <pc:docMk/>
            <pc:sldMk cId="2283877431" sldId="366"/>
            <ac:spMk id="284" creationId="{00000000-0000-0000-0000-000000000000}"/>
          </ac:spMkLst>
        </pc:spChg>
        <pc:spChg chg="mod">
          <ac:chgData name="EVA MARIA CASTRESANA IGLESIAS" userId="b9c70f97-593c-462a-83d2-c24ff077200f" providerId="ADAL" clId="{7C407EDB-4B4C-4777-B9C6-260DA40845F0}" dt="2023-05-04T10:30:22.578" v="4519" actId="255"/>
          <ac:spMkLst>
            <pc:docMk/>
            <pc:sldMk cId="2283877431" sldId="366"/>
            <ac:spMk id="285" creationId="{00000000-0000-0000-0000-000000000000}"/>
          </ac:spMkLst>
        </pc:spChg>
        <pc:picChg chg="mod">
          <ac:chgData name="EVA MARIA CASTRESANA IGLESIAS" userId="b9c70f97-593c-462a-83d2-c24ff077200f" providerId="ADAL" clId="{7C407EDB-4B4C-4777-B9C6-260DA40845F0}" dt="2023-05-04T10:24:25.407" v="4151" actId="14100"/>
          <ac:picMkLst>
            <pc:docMk/>
            <pc:sldMk cId="2283877431" sldId="366"/>
            <ac:picMk id="4" creationId="{00000000-0000-0000-0000-000000000000}"/>
          </ac:picMkLst>
        </pc:picChg>
      </pc:sldChg>
      <pc:sldChg chg="modSp">
        <pc:chgData name="EVA MARIA CASTRESANA IGLESIAS" userId="b9c70f97-593c-462a-83d2-c24ff077200f" providerId="ADAL" clId="{7C407EDB-4B4C-4777-B9C6-260DA40845F0}" dt="2023-05-08T08:23:26.201" v="6414" actId="20577"/>
        <pc:sldMkLst>
          <pc:docMk/>
          <pc:sldMk cId="3029317306" sldId="367"/>
        </pc:sldMkLst>
        <pc:spChg chg="mod">
          <ac:chgData name="EVA MARIA CASTRESANA IGLESIAS" userId="b9c70f97-593c-462a-83d2-c24ff077200f" providerId="ADAL" clId="{7C407EDB-4B4C-4777-B9C6-260DA40845F0}" dt="2023-05-04T10:49:37.971" v="5008" actId="20577"/>
          <ac:spMkLst>
            <pc:docMk/>
            <pc:sldMk cId="3029317306" sldId="367"/>
            <ac:spMk id="346" creationId="{00000000-0000-0000-0000-000000000000}"/>
          </ac:spMkLst>
        </pc:spChg>
        <pc:spChg chg="mod">
          <ac:chgData name="EVA MARIA CASTRESANA IGLESIAS" userId="b9c70f97-593c-462a-83d2-c24ff077200f" providerId="ADAL" clId="{7C407EDB-4B4C-4777-B9C6-260DA40845F0}" dt="2023-05-08T08:23:26.201" v="6414" actId="20577"/>
          <ac:spMkLst>
            <pc:docMk/>
            <pc:sldMk cId="3029317306" sldId="367"/>
            <ac:spMk id="347" creationId="{00000000-0000-0000-0000-000000000000}"/>
          </ac:spMkLst>
        </pc:spChg>
        <pc:picChg chg="mod">
          <ac:chgData name="EVA MARIA CASTRESANA IGLESIAS" userId="b9c70f97-593c-462a-83d2-c24ff077200f" providerId="ADAL" clId="{7C407EDB-4B4C-4777-B9C6-260DA40845F0}" dt="2023-05-04T10:57:08.625" v="5135" actId="1076"/>
          <ac:picMkLst>
            <pc:docMk/>
            <pc:sldMk cId="3029317306" sldId="367"/>
            <ac:picMk id="2" creationId="{00000000-0000-0000-0000-000000000000}"/>
          </ac:picMkLst>
        </pc:picChg>
      </pc:sldChg>
      <pc:sldChg chg="modSp add ord">
        <pc:chgData name="EVA MARIA CASTRESANA IGLESIAS" userId="b9c70f97-593c-462a-83d2-c24ff077200f" providerId="ADAL" clId="{7C407EDB-4B4C-4777-B9C6-260DA40845F0}" dt="2023-05-04T11:05:49.975" v="5280" actId="255"/>
        <pc:sldMkLst>
          <pc:docMk/>
          <pc:sldMk cId="3563133329" sldId="368"/>
        </pc:sldMkLst>
        <pc:spChg chg="mod">
          <ac:chgData name="EVA MARIA CASTRESANA IGLESIAS" userId="b9c70f97-593c-462a-83d2-c24ff077200f" providerId="ADAL" clId="{7C407EDB-4B4C-4777-B9C6-260DA40845F0}" dt="2023-05-04T11:02:48.303" v="5226" actId="20577"/>
          <ac:spMkLst>
            <pc:docMk/>
            <pc:sldMk cId="3563133329" sldId="368"/>
            <ac:spMk id="222" creationId="{00000000-0000-0000-0000-000000000000}"/>
          </ac:spMkLst>
        </pc:spChg>
        <pc:spChg chg="mod">
          <ac:chgData name="EVA MARIA CASTRESANA IGLESIAS" userId="b9c70f97-593c-462a-83d2-c24ff077200f" providerId="ADAL" clId="{7C407EDB-4B4C-4777-B9C6-260DA40845F0}" dt="2023-05-04T11:05:49.975" v="5280" actId="255"/>
          <ac:spMkLst>
            <pc:docMk/>
            <pc:sldMk cId="3563133329" sldId="368"/>
            <ac:spMk id="223" creationId="{00000000-0000-0000-0000-000000000000}"/>
          </ac:spMkLst>
        </pc:spChg>
        <pc:picChg chg="mod">
          <ac:chgData name="EVA MARIA CASTRESANA IGLESIAS" userId="b9c70f97-593c-462a-83d2-c24ff077200f" providerId="ADAL" clId="{7C407EDB-4B4C-4777-B9C6-260DA40845F0}" dt="2023-05-04T11:00:35.350" v="5158" actId="14100"/>
          <ac:picMkLst>
            <pc:docMk/>
            <pc:sldMk cId="3563133329" sldId="368"/>
            <ac:picMk id="6" creationId="{C4CC241E-7D03-485E-9769-5A9D647F543A}"/>
          </ac:picMkLst>
        </pc:picChg>
      </pc:sldChg>
      <pc:sldChg chg="addSp modSp add ord">
        <pc:chgData name="EVA MARIA CASTRESANA IGLESIAS" userId="b9c70f97-593c-462a-83d2-c24ff077200f" providerId="ADAL" clId="{7C407EDB-4B4C-4777-B9C6-260DA40845F0}" dt="2023-05-04T11:37:26.732" v="5396"/>
        <pc:sldMkLst>
          <pc:docMk/>
          <pc:sldMk cId="1494043426" sldId="369"/>
        </pc:sldMkLst>
        <pc:spChg chg="mod">
          <ac:chgData name="EVA MARIA CASTRESANA IGLESIAS" userId="b9c70f97-593c-462a-83d2-c24ff077200f" providerId="ADAL" clId="{7C407EDB-4B4C-4777-B9C6-260DA40845F0}" dt="2023-05-04T11:19:33.104" v="5370" actId="20577"/>
          <ac:spMkLst>
            <pc:docMk/>
            <pc:sldMk cId="1494043426" sldId="369"/>
            <ac:spMk id="196" creationId="{00000000-0000-0000-0000-000000000000}"/>
          </ac:spMkLst>
        </pc:spChg>
        <pc:picChg chg="add mod">
          <ac:chgData name="EVA MARIA CASTRESANA IGLESIAS" userId="b9c70f97-593c-462a-83d2-c24ff077200f" providerId="ADAL" clId="{7C407EDB-4B4C-4777-B9C6-260DA40845F0}" dt="2023-05-04T11:18:58.849" v="5324" actId="1076"/>
          <ac:picMkLst>
            <pc:docMk/>
            <pc:sldMk cId="1494043426" sldId="369"/>
            <ac:picMk id="2" creationId="{BCEF8ADF-22BD-4710-9163-39335413AF91}"/>
          </ac:picMkLst>
        </pc:picChg>
        <pc:picChg chg="mod">
          <ac:chgData name="EVA MARIA CASTRESANA IGLESIAS" userId="b9c70f97-593c-462a-83d2-c24ff077200f" providerId="ADAL" clId="{7C407EDB-4B4C-4777-B9C6-260DA40845F0}" dt="2023-05-04T11:18:40.669" v="5320" actId="1076"/>
          <ac:picMkLst>
            <pc:docMk/>
            <pc:sldMk cId="1494043426" sldId="369"/>
            <ac:picMk id="3" creationId="{27816A5B-32B1-44EF-B723-4284A9071D42}"/>
          </ac:picMkLst>
        </pc:picChg>
      </pc:sldChg>
      <pc:sldChg chg="modSp add ord">
        <pc:chgData name="EVA MARIA CASTRESANA IGLESIAS" userId="b9c70f97-593c-462a-83d2-c24ff077200f" providerId="ADAL" clId="{7C407EDB-4B4C-4777-B9C6-260DA40845F0}" dt="2023-05-04T11:34:20.034" v="5381" actId="20577"/>
        <pc:sldMkLst>
          <pc:docMk/>
          <pc:sldMk cId="3677313911" sldId="370"/>
        </pc:sldMkLst>
        <pc:spChg chg="mod">
          <ac:chgData name="EVA MARIA CASTRESANA IGLESIAS" userId="b9c70f97-593c-462a-83d2-c24ff077200f" providerId="ADAL" clId="{7C407EDB-4B4C-4777-B9C6-260DA40845F0}" dt="2023-05-04T11:34:20.034" v="5381" actId="20577"/>
          <ac:spMkLst>
            <pc:docMk/>
            <pc:sldMk cId="3677313911" sldId="370"/>
            <ac:spMk id="190" creationId="{00000000-0000-0000-0000-000000000000}"/>
          </ac:spMkLst>
        </pc:spChg>
      </pc:sldChg>
      <pc:sldChg chg="modSp add">
        <pc:chgData name="EVA MARIA CASTRESANA IGLESIAS" userId="b9c70f97-593c-462a-83d2-c24ff077200f" providerId="ADAL" clId="{7C407EDB-4B4C-4777-B9C6-260DA40845F0}" dt="2023-05-04T11:35:49.880" v="5392" actId="20577"/>
        <pc:sldMkLst>
          <pc:docMk/>
          <pc:sldMk cId="731803379" sldId="371"/>
        </pc:sldMkLst>
        <pc:spChg chg="mod">
          <ac:chgData name="EVA MARIA CASTRESANA IGLESIAS" userId="b9c70f97-593c-462a-83d2-c24ff077200f" providerId="ADAL" clId="{7C407EDB-4B4C-4777-B9C6-260DA40845F0}" dt="2023-05-04T11:35:49.880" v="5392" actId="20577"/>
          <ac:spMkLst>
            <pc:docMk/>
            <pc:sldMk cId="731803379" sldId="371"/>
            <ac:spMk id="190" creationId="{00000000-0000-0000-0000-000000000000}"/>
          </ac:spMkLst>
        </pc:spChg>
      </pc:sldChg>
      <pc:sldChg chg="modSp add ord">
        <pc:chgData name="EVA MARIA CASTRESANA IGLESIAS" userId="b9c70f97-593c-462a-83d2-c24ff077200f" providerId="ADAL" clId="{7C407EDB-4B4C-4777-B9C6-260DA40845F0}" dt="2023-05-04T11:37:50.055" v="5410"/>
        <pc:sldMkLst>
          <pc:docMk/>
          <pc:sldMk cId="1548156551" sldId="372"/>
        </pc:sldMkLst>
        <pc:spChg chg="mod">
          <ac:chgData name="EVA MARIA CASTRESANA IGLESIAS" userId="b9c70f97-593c-462a-83d2-c24ff077200f" providerId="ADAL" clId="{7C407EDB-4B4C-4777-B9C6-260DA40845F0}" dt="2023-05-04T11:37:43.906" v="5409" actId="20577"/>
          <ac:spMkLst>
            <pc:docMk/>
            <pc:sldMk cId="1548156551" sldId="372"/>
            <ac:spMk id="190" creationId="{00000000-0000-0000-0000-000000000000}"/>
          </ac:spMkLst>
        </pc:spChg>
      </pc:sldChg>
      <pc:sldChg chg="modSp add ord">
        <pc:chgData name="EVA MARIA CASTRESANA IGLESIAS" userId="b9c70f97-593c-462a-83d2-c24ff077200f" providerId="ADAL" clId="{7C407EDB-4B4C-4777-B9C6-260DA40845F0}" dt="2023-05-31T10:41:11.902" v="7035" actId="313"/>
        <pc:sldMkLst>
          <pc:docMk/>
          <pc:sldMk cId="4067666810" sldId="373"/>
        </pc:sldMkLst>
        <pc:spChg chg="mod">
          <ac:chgData name="EVA MARIA CASTRESANA IGLESIAS" userId="b9c70f97-593c-462a-83d2-c24ff077200f" providerId="ADAL" clId="{7C407EDB-4B4C-4777-B9C6-260DA40845F0}" dt="2023-05-31T10:41:11.902" v="7035" actId="313"/>
          <ac:spMkLst>
            <pc:docMk/>
            <pc:sldMk cId="4067666810" sldId="373"/>
            <ac:spMk id="223" creationId="{00000000-0000-0000-0000-000000000000}"/>
          </ac:spMkLst>
        </pc:spChg>
        <pc:picChg chg="mod">
          <ac:chgData name="EVA MARIA CASTRESANA IGLESIAS" userId="b9c70f97-593c-462a-83d2-c24ff077200f" providerId="ADAL" clId="{7C407EDB-4B4C-4777-B9C6-260DA40845F0}" dt="2023-05-04T12:13:52.210" v="5666" actId="14100"/>
          <ac:picMkLst>
            <pc:docMk/>
            <pc:sldMk cId="4067666810" sldId="373"/>
            <ac:picMk id="2" creationId="{00000000-0000-0000-0000-000000000000}"/>
          </ac:picMkLst>
        </pc:picChg>
      </pc:sldChg>
      <pc:sldChg chg="modSp add ord">
        <pc:chgData name="EVA MARIA CASTRESANA IGLESIAS" userId="b9c70f97-593c-462a-83d2-c24ff077200f" providerId="ADAL" clId="{7C407EDB-4B4C-4777-B9C6-260DA40845F0}" dt="2023-05-04T12:30:21.426" v="5863" actId="20577"/>
        <pc:sldMkLst>
          <pc:docMk/>
          <pc:sldMk cId="1336683283" sldId="374"/>
        </pc:sldMkLst>
        <pc:spChg chg="mod">
          <ac:chgData name="EVA MARIA CASTRESANA IGLESIAS" userId="b9c70f97-593c-462a-83d2-c24ff077200f" providerId="ADAL" clId="{7C407EDB-4B4C-4777-B9C6-260DA40845F0}" dt="2023-05-04T12:30:21.426" v="5863" actId="20577"/>
          <ac:spMkLst>
            <pc:docMk/>
            <pc:sldMk cId="1336683283" sldId="374"/>
            <ac:spMk id="190" creationId="{00000000-0000-0000-0000-000000000000}"/>
          </ac:spMkLst>
        </pc:spChg>
      </pc:sldChg>
      <pc:sldChg chg="addSp delSp modSp add addCm">
        <pc:chgData name="EVA MARIA CASTRESANA IGLESIAS" userId="b9c70f97-593c-462a-83d2-c24ff077200f" providerId="ADAL" clId="{7C407EDB-4B4C-4777-B9C6-260DA40845F0}" dt="2023-05-08T07:57:16.888" v="6180" actId="20577"/>
        <pc:sldMkLst>
          <pc:docMk/>
          <pc:sldMk cId="1529528240" sldId="375"/>
        </pc:sldMkLst>
        <pc:spChg chg="add del mod">
          <ac:chgData name="EVA MARIA CASTRESANA IGLESIAS" userId="b9c70f97-593c-462a-83d2-c24ff077200f" providerId="ADAL" clId="{7C407EDB-4B4C-4777-B9C6-260DA40845F0}" dt="2023-05-08T07:54:01.165" v="6061"/>
          <ac:spMkLst>
            <pc:docMk/>
            <pc:sldMk cId="1529528240" sldId="375"/>
            <ac:spMk id="2" creationId="{684773FF-F5CA-4428-8764-9D38235D350B}"/>
          </ac:spMkLst>
        </pc:spChg>
        <pc:spChg chg="add mod">
          <ac:chgData name="EVA MARIA CASTRESANA IGLESIAS" userId="b9c70f97-593c-462a-83d2-c24ff077200f" providerId="ADAL" clId="{7C407EDB-4B4C-4777-B9C6-260DA40845F0}" dt="2023-05-08T07:54:58.660" v="6070" actId="207"/>
          <ac:spMkLst>
            <pc:docMk/>
            <pc:sldMk cId="1529528240" sldId="375"/>
            <ac:spMk id="4" creationId="{7B210E79-0E7A-40B9-9627-D0989622F2B1}"/>
          </ac:spMkLst>
        </pc:spChg>
        <pc:spChg chg="mod">
          <ac:chgData name="EVA MARIA CASTRESANA IGLESIAS" userId="b9c70f97-593c-462a-83d2-c24ff077200f" providerId="ADAL" clId="{7C407EDB-4B4C-4777-B9C6-260DA40845F0}" dt="2023-05-08T07:57:16.888" v="6180" actId="20577"/>
          <ac:spMkLst>
            <pc:docMk/>
            <pc:sldMk cId="1529528240" sldId="375"/>
            <ac:spMk id="147" creationId="{00000000-0000-0000-0000-000000000000}"/>
          </ac:spMkLst>
        </pc:spChg>
        <pc:picChg chg="mod">
          <ac:chgData name="EVA MARIA CASTRESANA IGLESIAS" userId="b9c70f97-593c-462a-83d2-c24ff077200f" providerId="ADAL" clId="{7C407EDB-4B4C-4777-B9C6-260DA40845F0}" dt="2023-05-08T07:55:10.200" v="6072" actId="14100"/>
          <ac:picMkLst>
            <pc:docMk/>
            <pc:sldMk cId="1529528240" sldId="375"/>
            <ac:picMk id="3" creationId="{F826DDA8-6490-4F71-9CFC-0F78E6DFC50E}"/>
          </ac:picMkLst>
        </pc:picChg>
      </pc:sldChg>
      <pc:sldChg chg="modSp add ord">
        <pc:chgData name="EVA MARIA CASTRESANA IGLESIAS" userId="b9c70f97-593c-462a-83d2-c24ff077200f" providerId="ADAL" clId="{7C407EDB-4B4C-4777-B9C6-260DA40845F0}" dt="2023-05-31T11:21:07.541" v="7122"/>
        <pc:sldMkLst>
          <pc:docMk/>
          <pc:sldMk cId="2044541734" sldId="376"/>
        </pc:sldMkLst>
        <pc:spChg chg="mod">
          <ac:chgData name="EVA MARIA CASTRESANA IGLESIAS" userId="b9c70f97-593c-462a-83d2-c24ff077200f" providerId="ADAL" clId="{7C407EDB-4B4C-4777-B9C6-260DA40845F0}" dt="2023-05-31T11:20:16.445" v="7121" actId="20577"/>
          <ac:spMkLst>
            <pc:docMk/>
            <pc:sldMk cId="2044541734" sldId="376"/>
            <ac:spMk id="223" creationId="{00000000-0000-0000-0000-000000000000}"/>
          </ac:spMkLst>
        </pc:spChg>
        <pc:picChg chg="mod ord">
          <ac:chgData name="EVA MARIA CASTRESANA IGLESIAS" userId="b9c70f97-593c-462a-83d2-c24ff077200f" providerId="ADAL" clId="{7C407EDB-4B4C-4777-B9C6-260DA40845F0}" dt="2023-05-31T10:51:18.511" v="7038" actId="167"/>
          <ac:picMkLst>
            <pc:docMk/>
            <pc:sldMk cId="2044541734" sldId="376"/>
            <ac:picMk id="2" creationId="{00000000-0000-0000-0000-000000000000}"/>
          </ac:picMkLst>
        </pc:picChg>
      </pc:sldChg>
      <pc:sldMasterChg chg="addSp delSp modSp">
        <pc:chgData name="EVA MARIA CASTRESANA IGLESIAS" userId="b9c70f97-593c-462a-83d2-c24ff077200f" providerId="ADAL" clId="{7C407EDB-4B4C-4777-B9C6-260DA40845F0}" dt="2023-05-02T12:39:34.972" v="3659" actId="931"/>
        <pc:sldMasterMkLst>
          <pc:docMk/>
          <pc:sldMasterMk cId="1025216669" sldId="2147483660"/>
        </pc:sldMasterMkLst>
        <pc:picChg chg="add del mod">
          <ac:chgData name="EVA MARIA CASTRESANA IGLESIAS" userId="b9c70f97-593c-462a-83d2-c24ff077200f" providerId="ADAL" clId="{7C407EDB-4B4C-4777-B9C6-260DA40845F0}" dt="2023-05-02T12:39:34.972" v="3659" actId="931"/>
          <ac:picMkLst>
            <pc:docMk/>
            <pc:sldMasterMk cId="1025216669" sldId="2147483660"/>
            <ac:picMk id="3" creationId="{9E2AB04B-C1C6-496D-BE6F-4223C0E713E7}"/>
          </ac:picMkLst>
        </pc:picChg>
      </pc:sldMaster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3-05-08T09:51:03.293" idx="1">
    <p:pos x="10" y="10"/>
    <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s-ES" dirty="0"/>
          </a:p>
        </p:txBody>
      </p:sp>
      <p:sp>
        <p:nvSpPr>
          <p:cNvPr id="3" name="Marcador de fecha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CE887456-325B-48D1-BFE2-53710E3B8A4E}" type="datetimeFigureOut">
              <a:rPr lang="es-ES" smtClean="0"/>
              <a:t>31/05/2023</a:t>
            </a:fld>
            <a:endParaRPr lang="es-ES" dirty="0"/>
          </a:p>
        </p:txBody>
      </p:sp>
      <p:sp>
        <p:nvSpPr>
          <p:cNvPr id="4" name="Marcador de imagen de diapositiva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s-ES" dirty="0"/>
          </a:p>
        </p:txBody>
      </p:sp>
      <p:sp>
        <p:nvSpPr>
          <p:cNvPr id="5" name="Marcador de nota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s-ES" dirty="0"/>
          </a:p>
        </p:txBody>
      </p:sp>
      <p:sp>
        <p:nvSpPr>
          <p:cNvPr id="7" name="Marcador de número de diapositiva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E9CAC838-1E3A-4E3B-B57B-5DE2B679779B}" type="slidenum">
              <a:rPr lang="es-ES" smtClean="0"/>
              <a:t>‹Nº›</a:t>
            </a:fld>
            <a:endParaRPr lang="es-ES" dirty="0"/>
          </a:p>
        </p:txBody>
      </p:sp>
    </p:spTree>
    <p:extLst>
      <p:ext uri="{BB962C8B-B14F-4D97-AF65-F5344CB8AC3E}">
        <p14:creationId xmlns:p14="http://schemas.microsoft.com/office/powerpoint/2010/main" val="25346748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p: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76992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56fb682e24_0_29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56fb682e24_0_291: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41703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56d11b4871_0_4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56d11b4871_0_47: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313220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56d11b4871_0_4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56d11b4871_0_47: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675186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56fb682e24_0_29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56fb682e24_0_291: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99601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56fb682e24_0_29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56fb682e24_0_291: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567446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513ee233bc_0_1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513ee233bc_0_11: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662990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513ee233bc_0_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513ee233bc_0_0: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676337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513ee233bc_0_1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513ee233bc_0_11: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777969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56fb682e24_0_29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56fb682e24_0_291: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013425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56d11b4871_0_6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56d11b4871_0_64: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45842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56d11b4871_0_2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56d11b4871_0_21: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196967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56d11b4871_0_6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56d11b4871_0_64: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604798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56d11b4871_0_6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56d11b4871_0_64: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016322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56d11b4871_0_6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56d11b4871_0_64: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414833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56d11b4871_0_5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56d11b4871_0_52: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114787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56d11b4871_0_6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56d11b4871_0_64: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73461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56d11b4871_0_6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56d11b4871_0_64: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572919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56d11b4871_0_6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56d11b4871_0_64: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551329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56d11b4871_0_9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56d11b4871_0_93: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894323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513ee233bc_0_2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513ee233bc_0_22: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45083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56d11b4871_0_6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56d11b4871_0_64: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93613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56d11b4871_0_2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56d11b4871_0_26: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689449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513ee233bc_0_2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513ee233bc_0_22: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346335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513ee233bc_0_2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513ee233bc_0_22: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843207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56d11b4871_0_9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56d11b4871_0_99: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85595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56fb682e24_0_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56fb682e24_0_0: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926911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56d11b4871_0_10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56d11b4871_0_106: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602868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56d11b4871_0_10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56d11b4871_0_106: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82012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56fb682e24_0_29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56fb682e24_0_291: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728279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56d11b4871_0_6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56d11b4871_0_64: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635267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56d11b4871_0_6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56d11b4871_0_64: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200009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56d11b4871_0_11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56d11b4871_0_113: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84168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56d11b4871_0_2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56d11b4871_0_26: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76799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56d11b4871_0_14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56d11b4871_0_147: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171635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56d11b4871_0_225: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56d11b4871_0_225: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616467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56d11b4871_0_225: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56d11b4871_0_225: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616467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56d11b4871_0_6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56d11b4871_0_64: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335597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56d11b4871_0_20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56d11b4871_0_209: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5812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56fb682e24_0_3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56fb682e24_0_30: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434875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56fb682e24_0_16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56fb682e24_0_160: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359751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56fb682e24_0_29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56fb682e24_0_296: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592426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513ee233bc_0_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513ee233bc_0_6: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2211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513ee233bc_0_1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513ee233bc_0_11: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459485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513ee233bc_0_1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513ee233bc_0_11: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4347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513ee233bc_0_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513ee233bc_0_6: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950005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513ee233bc_0_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513ee233bc_0_0: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89662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rot="5400000">
            <a:off x="10000400" y="673"/>
            <a:ext cx="2191600" cy="2191600"/>
          </a:xfrm>
          <a:prstGeom prst="diagStripe">
            <a:avLst>
              <a:gd name="adj" fmla="val 0"/>
            </a:avLst>
          </a:prstGeom>
          <a:solidFill>
            <a:schemeClr val="lt1">
              <a:alpha val="303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11" name="Google Shape;11;p2"/>
          <p:cNvGrpSpPr/>
          <p:nvPr/>
        </p:nvGrpSpPr>
        <p:grpSpPr>
          <a:xfrm>
            <a:off x="1" y="654"/>
            <a:ext cx="6871607" cy="6845865"/>
            <a:chOff x="0" y="75"/>
            <a:chExt cx="5153705" cy="5152950"/>
          </a:xfrm>
        </p:grpSpPr>
        <p:sp>
          <p:nvSpPr>
            <p:cNvPr id="12" name="Google Shape;12;p2"/>
            <p:cNvSpPr/>
            <p:nvPr/>
          </p:nvSpPr>
          <p:spPr>
            <a:xfrm rot="-5400000">
              <a:off x="455" y="-225"/>
              <a:ext cx="5152800" cy="5153700"/>
            </a:xfrm>
            <a:prstGeom prst="diagStripe">
              <a:avLst>
                <a:gd name="adj" fmla="val 50000"/>
              </a:avLst>
            </a:prstGeom>
            <a:solidFill>
              <a:schemeClr val="lt1">
                <a:alpha val="30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3" name="Google Shape;13;p2"/>
            <p:cNvSpPr/>
            <p:nvPr/>
          </p:nvSpPr>
          <p:spPr>
            <a:xfrm rot="-5400000">
              <a:off x="150" y="1145825"/>
              <a:ext cx="3996600" cy="3996900"/>
            </a:xfrm>
            <a:prstGeom prst="diagStripe">
              <a:avLst>
                <a:gd name="adj" fmla="val 58774"/>
              </a:avLst>
            </a:prstGeom>
            <a:solidFill>
              <a:schemeClr val="lt1">
                <a:alpha val="30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4" name="Google Shape;14;p2"/>
            <p:cNvSpPr/>
            <p:nvPr/>
          </p:nvSpPr>
          <p:spPr>
            <a:xfrm rot="-5400000">
              <a:off x="1646" y="-75"/>
              <a:ext cx="2299800" cy="23001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 name="Google Shape;15;p2"/>
            <p:cNvSpPr/>
            <p:nvPr/>
          </p:nvSpPr>
          <p:spPr>
            <a:xfrm flipH="1">
              <a:off x="652821" y="590035"/>
              <a:ext cx="2300100" cy="2299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16" name="Google Shape;16;p2"/>
          <p:cNvSpPr txBox="1">
            <a:spLocks noGrp="1"/>
          </p:cNvSpPr>
          <p:nvPr>
            <p:ph type="ctrTitle"/>
          </p:nvPr>
        </p:nvSpPr>
        <p:spPr>
          <a:xfrm>
            <a:off x="4716200" y="2104533"/>
            <a:ext cx="6690000" cy="2105200"/>
          </a:xfrm>
          <a:prstGeom prst="rect">
            <a:avLst/>
          </a:prstGeom>
        </p:spPr>
        <p:txBody>
          <a:bodyPr spcFirstLastPara="1" wrap="square" lIns="91425" tIns="91425" rIns="91425" bIns="91425" anchor="t" anchorCtr="0"/>
          <a:lstStyle>
            <a:lvl1pPr lvl="0">
              <a:spcBef>
                <a:spcPts val="0"/>
              </a:spcBef>
              <a:spcAft>
                <a:spcPts val="0"/>
              </a:spcAft>
              <a:buSzPts val="4000"/>
              <a:buNone/>
              <a:defRPr sz="5333"/>
            </a:lvl1pPr>
            <a:lvl2pPr lvl="1">
              <a:spcBef>
                <a:spcPts val="0"/>
              </a:spcBef>
              <a:spcAft>
                <a:spcPts val="0"/>
              </a:spcAft>
              <a:buSzPts val="4000"/>
              <a:buNone/>
              <a:defRPr sz="5333"/>
            </a:lvl2pPr>
            <a:lvl3pPr lvl="2">
              <a:spcBef>
                <a:spcPts val="0"/>
              </a:spcBef>
              <a:spcAft>
                <a:spcPts val="0"/>
              </a:spcAft>
              <a:buSzPts val="4000"/>
              <a:buNone/>
              <a:defRPr sz="5333"/>
            </a:lvl3pPr>
            <a:lvl4pPr lvl="3">
              <a:spcBef>
                <a:spcPts val="0"/>
              </a:spcBef>
              <a:spcAft>
                <a:spcPts val="0"/>
              </a:spcAft>
              <a:buSzPts val="4000"/>
              <a:buNone/>
              <a:defRPr sz="5333"/>
            </a:lvl4pPr>
            <a:lvl5pPr lvl="4">
              <a:spcBef>
                <a:spcPts val="0"/>
              </a:spcBef>
              <a:spcAft>
                <a:spcPts val="0"/>
              </a:spcAft>
              <a:buSzPts val="4000"/>
              <a:buNone/>
              <a:defRPr sz="5333"/>
            </a:lvl5pPr>
            <a:lvl6pPr lvl="5">
              <a:spcBef>
                <a:spcPts val="0"/>
              </a:spcBef>
              <a:spcAft>
                <a:spcPts val="0"/>
              </a:spcAft>
              <a:buSzPts val="4000"/>
              <a:buNone/>
              <a:defRPr sz="5333"/>
            </a:lvl6pPr>
            <a:lvl7pPr lvl="6">
              <a:spcBef>
                <a:spcPts val="0"/>
              </a:spcBef>
              <a:spcAft>
                <a:spcPts val="0"/>
              </a:spcAft>
              <a:buSzPts val="4000"/>
              <a:buNone/>
              <a:defRPr sz="5333"/>
            </a:lvl7pPr>
            <a:lvl8pPr lvl="7">
              <a:spcBef>
                <a:spcPts val="0"/>
              </a:spcBef>
              <a:spcAft>
                <a:spcPts val="0"/>
              </a:spcAft>
              <a:buSzPts val="4000"/>
              <a:buNone/>
              <a:defRPr sz="5333"/>
            </a:lvl8pPr>
            <a:lvl9pPr lvl="8">
              <a:spcBef>
                <a:spcPts val="0"/>
              </a:spcBef>
              <a:spcAft>
                <a:spcPts val="0"/>
              </a:spcAft>
              <a:buSzPts val="4000"/>
              <a:buNone/>
              <a:defRPr sz="5333"/>
            </a:lvl9pPr>
          </a:lstStyle>
          <a:p>
            <a:endParaRPr/>
          </a:p>
        </p:txBody>
      </p:sp>
      <p:sp>
        <p:nvSpPr>
          <p:cNvPr id="17" name="Google Shape;17;p2"/>
          <p:cNvSpPr txBox="1">
            <a:spLocks noGrp="1"/>
          </p:cNvSpPr>
          <p:nvPr>
            <p:ph type="subTitle" idx="1"/>
          </p:nvPr>
        </p:nvSpPr>
        <p:spPr>
          <a:xfrm>
            <a:off x="6778600" y="5233233"/>
            <a:ext cx="4627600" cy="674800"/>
          </a:xfrm>
          <a:prstGeom prst="rect">
            <a:avLst/>
          </a:prstGeom>
        </p:spPr>
        <p:txBody>
          <a:bodyPr spcFirstLastPara="1" wrap="square" lIns="91425" tIns="91425" rIns="91425" bIns="91425" anchor="t" anchorCtr="0"/>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733"/>
            </a:lvl2pPr>
            <a:lvl3pPr lvl="2">
              <a:lnSpc>
                <a:spcPct val="100000"/>
              </a:lnSpc>
              <a:spcBef>
                <a:spcPts val="0"/>
              </a:spcBef>
              <a:spcAft>
                <a:spcPts val="0"/>
              </a:spcAft>
              <a:buSzPts val="1300"/>
              <a:buNone/>
              <a:defRPr sz="1733"/>
            </a:lvl3pPr>
            <a:lvl4pPr lvl="3">
              <a:lnSpc>
                <a:spcPct val="100000"/>
              </a:lnSpc>
              <a:spcBef>
                <a:spcPts val="0"/>
              </a:spcBef>
              <a:spcAft>
                <a:spcPts val="0"/>
              </a:spcAft>
              <a:buSzPts val="1300"/>
              <a:buNone/>
              <a:defRPr sz="1733"/>
            </a:lvl4pPr>
            <a:lvl5pPr lvl="4">
              <a:lnSpc>
                <a:spcPct val="100000"/>
              </a:lnSpc>
              <a:spcBef>
                <a:spcPts val="0"/>
              </a:spcBef>
              <a:spcAft>
                <a:spcPts val="0"/>
              </a:spcAft>
              <a:buSzPts val="1300"/>
              <a:buNone/>
              <a:defRPr sz="1733"/>
            </a:lvl5pPr>
            <a:lvl6pPr lvl="5">
              <a:lnSpc>
                <a:spcPct val="100000"/>
              </a:lnSpc>
              <a:spcBef>
                <a:spcPts val="0"/>
              </a:spcBef>
              <a:spcAft>
                <a:spcPts val="0"/>
              </a:spcAft>
              <a:buSzPts val="1300"/>
              <a:buNone/>
              <a:defRPr sz="1733"/>
            </a:lvl6pPr>
            <a:lvl7pPr lvl="6">
              <a:lnSpc>
                <a:spcPct val="100000"/>
              </a:lnSpc>
              <a:spcBef>
                <a:spcPts val="0"/>
              </a:spcBef>
              <a:spcAft>
                <a:spcPts val="0"/>
              </a:spcAft>
              <a:buSzPts val="1300"/>
              <a:buNone/>
              <a:defRPr sz="1733"/>
            </a:lvl7pPr>
            <a:lvl8pPr lvl="7">
              <a:lnSpc>
                <a:spcPct val="100000"/>
              </a:lnSpc>
              <a:spcBef>
                <a:spcPts val="0"/>
              </a:spcBef>
              <a:spcAft>
                <a:spcPts val="0"/>
              </a:spcAft>
              <a:buSzPts val="1300"/>
              <a:buNone/>
              <a:defRPr sz="1733"/>
            </a:lvl8pPr>
            <a:lvl9pPr lvl="8">
              <a:lnSpc>
                <a:spcPct val="100000"/>
              </a:lnSpc>
              <a:spcBef>
                <a:spcPts val="0"/>
              </a:spcBef>
              <a:spcAft>
                <a:spcPts val="0"/>
              </a:spcAft>
              <a:buSzPts val="1300"/>
              <a:buNone/>
              <a:defRPr sz="1733"/>
            </a:lvl9pPr>
          </a:lstStyle>
          <a:p>
            <a:endParaRPr/>
          </a:p>
        </p:txBody>
      </p:sp>
      <p:sp>
        <p:nvSpPr>
          <p:cNvPr id="18" name="Google Shape;18;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ES" smtClean="0"/>
              <a:pPr/>
              <a:t>‹Nº›</a:t>
            </a:fld>
            <a:endParaRPr lang="es-ES" dirty="0"/>
          </a:p>
        </p:txBody>
      </p:sp>
    </p:spTree>
    <p:extLst>
      <p:ext uri="{BB962C8B-B14F-4D97-AF65-F5344CB8AC3E}">
        <p14:creationId xmlns:p14="http://schemas.microsoft.com/office/powerpoint/2010/main" val="38730265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9"/>
        <p:cNvGrpSpPr/>
        <p:nvPr/>
      </p:nvGrpSpPr>
      <p:grpSpPr>
        <a:xfrm>
          <a:off x="0" y="0"/>
          <a:ext cx="0" cy="0"/>
          <a:chOff x="0" y="0"/>
          <a:chExt cx="0" cy="0"/>
        </a:xfrm>
      </p:grpSpPr>
      <p:grpSp>
        <p:nvGrpSpPr>
          <p:cNvPr id="70" name="Google Shape;70;p8"/>
          <p:cNvGrpSpPr/>
          <p:nvPr/>
        </p:nvGrpSpPr>
        <p:grpSpPr>
          <a:xfrm>
            <a:off x="5875200" y="0"/>
            <a:ext cx="6316800" cy="6858000"/>
            <a:chOff x="4406400" y="0"/>
            <a:chExt cx="4737600" cy="5143500"/>
          </a:xfrm>
        </p:grpSpPr>
        <p:sp>
          <p:nvSpPr>
            <p:cNvPr id="71" name="Google Shape;71;p8"/>
            <p:cNvSpPr/>
            <p:nvPr/>
          </p:nvSpPr>
          <p:spPr>
            <a:xfrm rot="5400000">
              <a:off x="4407900" y="-1500"/>
              <a:ext cx="47346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72" name="Google Shape;72;p8"/>
            <p:cNvSpPr/>
            <p:nvPr/>
          </p:nvSpPr>
          <p:spPr>
            <a:xfrm rot="5400000">
              <a:off x="4840825" y="6000"/>
              <a:ext cx="42987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73" name="Google Shape;73;p8"/>
            <p:cNvSpPr/>
            <p:nvPr/>
          </p:nvSpPr>
          <p:spPr>
            <a:xfrm rot="-5400000">
              <a:off x="5618399" y="123664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74" name="Google Shape;74;p8"/>
            <p:cNvSpPr/>
            <p:nvPr/>
          </p:nvSpPr>
          <p:spPr>
            <a:xfrm flipH="1">
              <a:off x="5849857" y="144407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75" name="Google Shape;75;p8"/>
            <p:cNvSpPr/>
            <p:nvPr/>
          </p:nvSpPr>
          <p:spPr>
            <a:xfrm rot="-5400000">
              <a:off x="5987081" y="246974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76" name="Google Shape;76;p8"/>
            <p:cNvSpPr/>
            <p:nvPr/>
          </p:nvSpPr>
          <p:spPr>
            <a:xfrm flipH="1">
              <a:off x="6222115" y="2677179"/>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77" name="Google Shape;77;p8"/>
            <p:cNvSpPr/>
            <p:nvPr/>
          </p:nvSpPr>
          <p:spPr>
            <a:xfrm rot="-5400000">
              <a:off x="6675341" y="186224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78" name="Google Shape;78;p8"/>
            <p:cNvSpPr/>
            <p:nvPr/>
          </p:nvSpPr>
          <p:spPr>
            <a:xfrm flipH="1">
              <a:off x="6908099" y="2069680"/>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79" name="Google Shape;79;p8"/>
            <p:cNvSpPr/>
            <p:nvPr/>
          </p:nvSpPr>
          <p:spPr>
            <a:xfrm rot="-5400000">
              <a:off x="6861141" y="247808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80" name="Google Shape;80;p8"/>
            <p:cNvSpPr/>
            <p:nvPr/>
          </p:nvSpPr>
          <p:spPr>
            <a:xfrm flipH="1">
              <a:off x="7965266" y="269319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81" name="Google Shape;81;p8"/>
            <p:cNvSpPr/>
            <p:nvPr/>
          </p:nvSpPr>
          <p:spPr>
            <a:xfrm flipH="1">
              <a:off x="8145082" y="330903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82" name="Google Shape;82;p8"/>
            <p:cNvSpPr/>
            <p:nvPr/>
          </p:nvSpPr>
          <p:spPr>
            <a:xfrm rot="-5400000">
              <a:off x="7047599" y="309534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83" name="Google Shape;83;p8"/>
            <p:cNvSpPr/>
            <p:nvPr/>
          </p:nvSpPr>
          <p:spPr>
            <a:xfrm flipH="1">
              <a:off x="7276649" y="330278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84" name="Google Shape;84;p8"/>
            <p:cNvSpPr/>
            <p:nvPr/>
          </p:nvSpPr>
          <p:spPr>
            <a:xfrm rot="-5400000">
              <a:off x="7227414" y="3711189"/>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85" name="Google Shape;85;p8"/>
            <p:cNvSpPr/>
            <p:nvPr/>
          </p:nvSpPr>
          <p:spPr>
            <a:xfrm flipH="1">
              <a:off x="7462448" y="391862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86" name="Google Shape;86;p8"/>
            <p:cNvSpPr/>
            <p:nvPr/>
          </p:nvSpPr>
          <p:spPr>
            <a:xfrm rot="-5400000">
              <a:off x="8102491" y="37188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87" name="Google Shape;87;p8"/>
            <p:cNvSpPr/>
            <p:nvPr/>
          </p:nvSpPr>
          <p:spPr>
            <a:xfrm flipH="1">
              <a:off x="8334533" y="392629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88" name="Google Shape;88;p8"/>
            <p:cNvSpPr/>
            <p:nvPr/>
          </p:nvSpPr>
          <p:spPr>
            <a:xfrm rot="-5400000">
              <a:off x="8288290" y="433470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89" name="Google Shape;89;p8"/>
          <p:cNvSpPr txBox="1">
            <a:spLocks noGrp="1"/>
          </p:cNvSpPr>
          <p:nvPr>
            <p:ph type="title"/>
          </p:nvPr>
        </p:nvSpPr>
        <p:spPr>
          <a:xfrm>
            <a:off x="1098467" y="1155700"/>
            <a:ext cx="6116000" cy="4694800"/>
          </a:xfrm>
          <a:prstGeom prst="rect">
            <a:avLst/>
          </a:prstGeom>
        </p:spPr>
        <p:txBody>
          <a:bodyPr spcFirstLastPara="1" wrap="square" lIns="91425" tIns="91425" rIns="91425" bIns="91425" anchor="ctr"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0" name="Google Shape;90;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ES" smtClean="0"/>
              <a:pPr/>
              <a:t>‹Nº›</a:t>
            </a:fld>
            <a:endParaRPr lang="es-ES" dirty="0"/>
          </a:p>
        </p:txBody>
      </p:sp>
    </p:spTree>
    <p:extLst>
      <p:ext uri="{BB962C8B-B14F-4D97-AF65-F5344CB8AC3E}">
        <p14:creationId xmlns:p14="http://schemas.microsoft.com/office/powerpoint/2010/main" val="3003275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1"/>
        <p:cNvGrpSpPr/>
        <p:nvPr/>
      </p:nvGrpSpPr>
      <p:grpSpPr>
        <a:xfrm>
          <a:off x="0" y="0"/>
          <a:ext cx="0" cy="0"/>
          <a:chOff x="0" y="0"/>
          <a:chExt cx="0" cy="0"/>
        </a:xfrm>
      </p:grpSpPr>
      <p:grpSp>
        <p:nvGrpSpPr>
          <p:cNvPr id="42" name="Google Shape;42;p4"/>
          <p:cNvGrpSpPr/>
          <p:nvPr/>
        </p:nvGrpSpPr>
        <p:grpSpPr>
          <a:xfrm>
            <a:off x="0" y="508002"/>
            <a:ext cx="1383800" cy="1355049"/>
            <a:chOff x="0" y="381001"/>
            <a:chExt cx="1037850" cy="1016287"/>
          </a:xfrm>
        </p:grpSpPr>
        <p:sp>
          <p:nvSpPr>
            <p:cNvPr id="43" name="Google Shape;43;p4"/>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4" name="Google Shape;44;p4"/>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45" name="Google Shape;45;p4"/>
          <p:cNvSpPr txBox="1">
            <a:spLocks noGrp="1"/>
          </p:cNvSpPr>
          <p:nvPr>
            <p:ph type="title"/>
          </p:nvPr>
        </p:nvSpPr>
        <p:spPr>
          <a:xfrm>
            <a:off x="1730000" y="525000"/>
            <a:ext cx="9385200" cy="1218800"/>
          </a:xfrm>
          <a:prstGeom prst="rect">
            <a:avLst/>
          </a:prstGeom>
        </p:spPr>
        <p:txBody>
          <a:bodyPr spcFirstLastPara="1" wrap="square" lIns="91425" tIns="91425" rIns="91425" bIns="91425" anchor="t" anchorCtr="0"/>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46" name="Google Shape;46;p4"/>
          <p:cNvSpPr txBox="1">
            <a:spLocks noGrp="1"/>
          </p:cNvSpPr>
          <p:nvPr>
            <p:ph type="body" idx="1"/>
          </p:nvPr>
        </p:nvSpPr>
        <p:spPr>
          <a:xfrm>
            <a:off x="1730000" y="2090067"/>
            <a:ext cx="9385200" cy="3881600"/>
          </a:xfrm>
          <a:prstGeom prst="rect">
            <a:avLst/>
          </a:prstGeom>
        </p:spPr>
        <p:txBody>
          <a:bodyPr spcFirstLastPara="1" wrap="square" lIns="91425" tIns="91425" rIns="91425" bIns="91425" anchor="t" anchorCtr="0"/>
          <a:lstStyle>
            <a:lvl1pPr marL="609585" lvl="0" indent="-414856">
              <a:spcBef>
                <a:spcPts val="0"/>
              </a:spcBef>
              <a:spcAft>
                <a:spcPts val="0"/>
              </a:spcAft>
              <a:buSzPts val="1300"/>
              <a:buChar char="●"/>
              <a:defRPr/>
            </a:lvl1pPr>
            <a:lvl2pPr marL="1219170" lvl="1" indent="-397923">
              <a:spcBef>
                <a:spcPts val="2133"/>
              </a:spcBef>
              <a:spcAft>
                <a:spcPts val="0"/>
              </a:spcAft>
              <a:buSzPts val="1100"/>
              <a:buChar char="○"/>
              <a:defRPr/>
            </a:lvl2pPr>
            <a:lvl3pPr marL="1828754" lvl="2" indent="-397923">
              <a:spcBef>
                <a:spcPts val="2133"/>
              </a:spcBef>
              <a:spcAft>
                <a:spcPts val="0"/>
              </a:spcAft>
              <a:buSzPts val="1100"/>
              <a:buChar char="■"/>
              <a:defRPr/>
            </a:lvl3pPr>
            <a:lvl4pPr marL="2438339" lvl="3" indent="-397923">
              <a:spcBef>
                <a:spcPts val="2133"/>
              </a:spcBef>
              <a:spcAft>
                <a:spcPts val="0"/>
              </a:spcAft>
              <a:buSzPts val="1100"/>
              <a:buChar char="●"/>
              <a:defRPr/>
            </a:lvl4pPr>
            <a:lvl5pPr marL="3047924" lvl="4" indent="-397923">
              <a:spcBef>
                <a:spcPts val="2133"/>
              </a:spcBef>
              <a:spcAft>
                <a:spcPts val="0"/>
              </a:spcAft>
              <a:buSzPts val="1100"/>
              <a:buChar char="○"/>
              <a:defRPr/>
            </a:lvl5pPr>
            <a:lvl6pPr marL="3657509" lvl="5" indent="-397923">
              <a:spcBef>
                <a:spcPts val="2133"/>
              </a:spcBef>
              <a:spcAft>
                <a:spcPts val="0"/>
              </a:spcAft>
              <a:buSzPts val="1100"/>
              <a:buChar char="■"/>
              <a:defRPr/>
            </a:lvl6pPr>
            <a:lvl7pPr marL="4267093" lvl="6" indent="-397923">
              <a:spcBef>
                <a:spcPts val="2133"/>
              </a:spcBef>
              <a:spcAft>
                <a:spcPts val="0"/>
              </a:spcAft>
              <a:buSzPts val="1100"/>
              <a:buChar char="●"/>
              <a:defRPr/>
            </a:lvl7pPr>
            <a:lvl8pPr marL="4876678" lvl="7" indent="-397923">
              <a:spcBef>
                <a:spcPts val="2133"/>
              </a:spcBef>
              <a:spcAft>
                <a:spcPts val="0"/>
              </a:spcAft>
              <a:buSzPts val="1100"/>
              <a:buChar char="○"/>
              <a:defRPr/>
            </a:lvl8pPr>
            <a:lvl9pPr marL="5486263" lvl="8" indent="-397923">
              <a:spcBef>
                <a:spcPts val="2133"/>
              </a:spcBef>
              <a:spcAft>
                <a:spcPts val="2133"/>
              </a:spcAft>
              <a:buSzPts val="1100"/>
              <a:buChar char="■"/>
              <a:defRPr/>
            </a:lvl9pPr>
          </a:lstStyle>
          <a:p>
            <a:endParaRPr/>
          </a:p>
        </p:txBody>
      </p:sp>
      <p:sp>
        <p:nvSpPr>
          <p:cNvPr id="47" name="Google Shape;47;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ES" smtClean="0"/>
              <a:pPr/>
              <a:t>‹Nº›</a:t>
            </a:fld>
            <a:endParaRPr lang="es-ES" dirty="0"/>
          </a:p>
        </p:txBody>
      </p:sp>
    </p:spTree>
    <p:extLst>
      <p:ext uri="{BB962C8B-B14F-4D97-AF65-F5344CB8AC3E}">
        <p14:creationId xmlns:p14="http://schemas.microsoft.com/office/powerpoint/2010/main" val="378273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8"/>
        <p:cNvGrpSpPr/>
        <p:nvPr/>
      </p:nvGrpSpPr>
      <p:grpSpPr>
        <a:xfrm>
          <a:off x="0" y="0"/>
          <a:ext cx="0" cy="0"/>
          <a:chOff x="0" y="0"/>
          <a:chExt cx="0" cy="0"/>
        </a:xfrm>
      </p:grpSpPr>
      <p:grpSp>
        <p:nvGrpSpPr>
          <p:cNvPr id="49" name="Google Shape;49;p5"/>
          <p:cNvGrpSpPr/>
          <p:nvPr/>
        </p:nvGrpSpPr>
        <p:grpSpPr>
          <a:xfrm>
            <a:off x="0" y="508002"/>
            <a:ext cx="1383800" cy="1355049"/>
            <a:chOff x="0" y="381001"/>
            <a:chExt cx="1037850" cy="1016287"/>
          </a:xfrm>
        </p:grpSpPr>
        <p:sp>
          <p:nvSpPr>
            <p:cNvPr id="50" name="Google Shape;50;p5"/>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1" name="Google Shape;51;p5"/>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52" name="Google Shape;52;p5"/>
          <p:cNvSpPr txBox="1">
            <a:spLocks noGrp="1"/>
          </p:cNvSpPr>
          <p:nvPr>
            <p:ph type="title"/>
          </p:nvPr>
        </p:nvSpPr>
        <p:spPr>
          <a:xfrm>
            <a:off x="1730000" y="525000"/>
            <a:ext cx="9385200" cy="1218800"/>
          </a:xfrm>
          <a:prstGeom prst="rect">
            <a:avLst/>
          </a:prstGeom>
        </p:spPr>
        <p:txBody>
          <a:bodyPr spcFirstLastPara="1" wrap="square" lIns="91425" tIns="91425" rIns="91425" bIns="91425" anchor="t" anchorCtr="0"/>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53" name="Google Shape;53;p5"/>
          <p:cNvSpPr txBox="1">
            <a:spLocks noGrp="1"/>
          </p:cNvSpPr>
          <p:nvPr>
            <p:ph type="body" idx="1"/>
          </p:nvPr>
        </p:nvSpPr>
        <p:spPr>
          <a:xfrm>
            <a:off x="1730000" y="2090067"/>
            <a:ext cx="4537600" cy="3881600"/>
          </a:xfrm>
          <a:prstGeom prst="rect">
            <a:avLst/>
          </a:prstGeom>
        </p:spPr>
        <p:txBody>
          <a:bodyPr spcFirstLastPara="1" wrap="square" lIns="91425" tIns="91425" rIns="91425" bIns="91425" anchor="t" anchorCtr="0"/>
          <a:lstStyle>
            <a:lvl1pPr marL="609585" lvl="0" indent="-414856">
              <a:spcBef>
                <a:spcPts val="0"/>
              </a:spcBef>
              <a:spcAft>
                <a:spcPts val="0"/>
              </a:spcAft>
              <a:buSzPts val="1300"/>
              <a:buChar char="●"/>
              <a:defRPr/>
            </a:lvl1pPr>
            <a:lvl2pPr marL="1219170" lvl="1" indent="-397923">
              <a:spcBef>
                <a:spcPts val="2133"/>
              </a:spcBef>
              <a:spcAft>
                <a:spcPts val="0"/>
              </a:spcAft>
              <a:buSzPts val="1100"/>
              <a:buChar char="○"/>
              <a:defRPr/>
            </a:lvl2pPr>
            <a:lvl3pPr marL="1828754" lvl="2" indent="-397923">
              <a:spcBef>
                <a:spcPts val="2133"/>
              </a:spcBef>
              <a:spcAft>
                <a:spcPts val="0"/>
              </a:spcAft>
              <a:buSzPts val="1100"/>
              <a:buChar char="■"/>
              <a:defRPr/>
            </a:lvl3pPr>
            <a:lvl4pPr marL="2438339" lvl="3" indent="-397923">
              <a:spcBef>
                <a:spcPts val="2133"/>
              </a:spcBef>
              <a:spcAft>
                <a:spcPts val="0"/>
              </a:spcAft>
              <a:buSzPts val="1100"/>
              <a:buChar char="●"/>
              <a:defRPr/>
            </a:lvl4pPr>
            <a:lvl5pPr marL="3047924" lvl="4" indent="-397923">
              <a:spcBef>
                <a:spcPts val="2133"/>
              </a:spcBef>
              <a:spcAft>
                <a:spcPts val="0"/>
              </a:spcAft>
              <a:buSzPts val="1100"/>
              <a:buChar char="○"/>
              <a:defRPr/>
            </a:lvl5pPr>
            <a:lvl6pPr marL="3657509" lvl="5" indent="-397923">
              <a:spcBef>
                <a:spcPts val="2133"/>
              </a:spcBef>
              <a:spcAft>
                <a:spcPts val="0"/>
              </a:spcAft>
              <a:buSzPts val="1100"/>
              <a:buChar char="■"/>
              <a:defRPr/>
            </a:lvl6pPr>
            <a:lvl7pPr marL="4267093" lvl="6" indent="-397923">
              <a:spcBef>
                <a:spcPts val="2133"/>
              </a:spcBef>
              <a:spcAft>
                <a:spcPts val="0"/>
              </a:spcAft>
              <a:buSzPts val="1100"/>
              <a:buChar char="●"/>
              <a:defRPr/>
            </a:lvl7pPr>
            <a:lvl8pPr marL="4876678" lvl="7" indent="-397923">
              <a:spcBef>
                <a:spcPts val="2133"/>
              </a:spcBef>
              <a:spcAft>
                <a:spcPts val="0"/>
              </a:spcAft>
              <a:buSzPts val="1100"/>
              <a:buChar char="○"/>
              <a:defRPr/>
            </a:lvl8pPr>
            <a:lvl9pPr marL="5486263" lvl="8" indent="-397923">
              <a:spcBef>
                <a:spcPts val="2133"/>
              </a:spcBef>
              <a:spcAft>
                <a:spcPts val="2133"/>
              </a:spcAft>
              <a:buSzPts val="1100"/>
              <a:buChar char="■"/>
              <a:defRPr/>
            </a:lvl9pPr>
          </a:lstStyle>
          <a:p>
            <a:endParaRPr/>
          </a:p>
        </p:txBody>
      </p:sp>
      <p:sp>
        <p:nvSpPr>
          <p:cNvPr id="54" name="Google Shape;54;p5"/>
          <p:cNvSpPr txBox="1">
            <a:spLocks noGrp="1"/>
          </p:cNvSpPr>
          <p:nvPr>
            <p:ph type="body" idx="2"/>
          </p:nvPr>
        </p:nvSpPr>
        <p:spPr>
          <a:xfrm>
            <a:off x="6577628" y="2090067"/>
            <a:ext cx="4537600" cy="3881600"/>
          </a:xfrm>
          <a:prstGeom prst="rect">
            <a:avLst/>
          </a:prstGeom>
        </p:spPr>
        <p:txBody>
          <a:bodyPr spcFirstLastPara="1" wrap="square" lIns="91425" tIns="91425" rIns="91425" bIns="91425" anchor="t" anchorCtr="0"/>
          <a:lstStyle>
            <a:lvl1pPr marL="609585" lvl="0" indent="-414856">
              <a:spcBef>
                <a:spcPts val="0"/>
              </a:spcBef>
              <a:spcAft>
                <a:spcPts val="0"/>
              </a:spcAft>
              <a:buSzPts val="1300"/>
              <a:buChar char="●"/>
              <a:defRPr/>
            </a:lvl1pPr>
            <a:lvl2pPr marL="1219170" lvl="1" indent="-397923">
              <a:spcBef>
                <a:spcPts val="2133"/>
              </a:spcBef>
              <a:spcAft>
                <a:spcPts val="0"/>
              </a:spcAft>
              <a:buSzPts val="1100"/>
              <a:buChar char="○"/>
              <a:defRPr/>
            </a:lvl2pPr>
            <a:lvl3pPr marL="1828754" lvl="2" indent="-397923">
              <a:spcBef>
                <a:spcPts val="2133"/>
              </a:spcBef>
              <a:spcAft>
                <a:spcPts val="0"/>
              </a:spcAft>
              <a:buSzPts val="1100"/>
              <a:buChar char="■"/>
              <a:defRPr/>
            </a:lvl3pPr>
            <a:lvl4pPr marL="2438339" lvl="3" indent="-397923">
              <a:spcBef>
                <a:spcPts val="2133"/>
              </a:spcBef>
              <a:spcAft>
                <a:spcPts val="0"/>
              </a:spcAft>
              <a:buSzPts val="1100"/>
              <a:buChar char="●"/>
              <a:defRPr/>
            </a:lvl4pPr>
            <a:lvl5pPr marL="3047924" lvl="4" indent="-397923">
              <a:spcBef>
                <a:spcPts val="2133"/>
              </a:spcBef>
              <a:spcAft>
                <a:spcPts val="0"/>
              </a:spcAft>
              <a:buSzPts val="1100"/>
              <a:buChar char="○"/>
              <a:defRPr/>
            </a:lvl5pPr>
            <a:lvl6pPr marL="3657509" lvl="5" indent="-397923">
              <a:spcBef>
                <a:spcPts val="2133"/>
              </a:spcBef>
              <a:spcAft>
                <a:spcPts val="0"/>
              </a:spcAft>
              <a:buSzPts val="1100"/>
              <a:buChar char="■"/>
              <a:defRPr/>
            </a:lvl6pPr>
            <a:lvl7pPr marL="4267093" lvl="6" indent="-397923">
              <a:spcBef>
                <a:spcPts val="2133"/>
              </a:spcBef>
              <a:spcAft>
                <a:spcPts val="0"/>
              </a:spcAft>
              <a:buSzPts val="1100"/>
              <a:buChar char="●"/>
              <a:defRPr/>
            </a:lvl7pPr>
            <a:lvl8pPr marL="4876678" lvl="7" indent="-397923">
              <a:spcBef>
                <a:spcPts val="2133"/>
              </a:spcBef>
              <a:spcAft>
                <a:spcPts val="0"/>
              </a:spcAft>
              <a:buSzPts val="1100"/>
              <a:buChar char="○"/>
              <a:defRPr/>
            </a:lvl8pPr>
            <a:lvl9pPr marL="5486263" lvl="8" indent="-397923">
              <a:spcBef>
                <a:spcPts val="2133"/>
              </a:spcBef>
              <a:spcAft>
                <a:spcPts val="2133"/>
              </a:spcAft>
              <a:buSzPts val="1100"/>
              <a:buChar char="■"/>
              <a:defRPr/>
            </a:lvl9pPr>
          </a:lstStyle>
          <a:p>
            <a:endParaRPr/>
          </a:p>
        </p:txBody>
      </p:sp>
      <p:sp>
        <p:nvSpPr>
          <p:cNvPr id="55" name="Google Shape;55;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ES" smtClean="0"/>
              <a:pPr/>
              <a:t>‹Nº›</a:t>
            </a:fld>
            <a:endParaRPr lang="es-ES" dirty="0"/>
          </a:p>
        </p:txBody>
      </p:sp>
    </p:spTree>
    <p:extLst>
      <p:ext uri="{BB962C8B-B14F-4D97-AF65-F5344CB8AC3E}">
        <p14:creationId xmlns:p14="http://schemas.microsoft.com/office/powerpoint/2010/main" val="1549544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6"/>
        <p:cNvGrpSpPr/>
        <p:nvPr/>
      </p:nvGrpSpPr>
      <p:grpSpPr>
        <a:xfrm>
          <a:off x="0" y="0"/>
          <a:ext cx="0" cy="0"/>
          <a:chOff x="0" y="0"/>
          <a:chExt cx="0" cy="0"/>
        </a:xfrm>
      </p:grpSpPr>
      <p:grpSp>
        <p:nvGrpSpPr>
          <p:cNvPr id="57" name="Google Shape;57;p6"/>
          <p:cNvGrpSpPr/>
          <p:nvPr/>
        </p:nvGrpSpPr>
        <p:grpSpPr>
          <a:xfrm>
            <a:off x="0" y="508002"/>
            <a:ext cx="1383800" cy="1355049"/>
            <a:chOff x="0" y="381001"/>
            <a:chExt cx="1037850" cy="1016287"/>
          </a:xfrm>
        </p:grpSpPr>
        <p:sp>
          <p:nvSpPr>
            <p:cNvPr id="58" name="Google Shape;58;p6"/>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9" name="Google Shape;59;p6"/>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60" name="Google Shape;60;p6"/>
          <p:cNvSpPr txBox="1">
            <a:spLocks noGrp="1"/>
          </p:cNvSpPr>
          <p:nvPr>
            <p:ph type="title"/>
          </p:nvPr>
        </p:nvSpPr>
        <p:spPr>
          <a:xfrm>
            <a:off x="1730000" y="525000"/>
            <a:ext cx="9385200" cy="1218800"/>
          </a:xfrm>
          <a:prstGeom prst="rect">
            <a:avLst/>
          </a:prstGeom>
        </p:spPr>
        <p:txBody>
          <a:bodyPr spcFirstLastPara="1" wrap="square" lIns="91425" tIns="91425" rIns="91425" bIns="91425" anchor="t" anchorCtr="0"/>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61" name="Google Shape;61;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ES" smtClean="0"/>
              <a:pPr/>
              <a:t>‹Nº›</a:t>
            </a:fld>
            <a:endParaRPr lang="es-ES" dirty="0"/>
          </a:p>
        </p:txBody>
      </p:sp>
    </p:spTree>
    <p:extLst>
      <p:ext uri="{BB962C8B-B14F-4D97-AF65-F5344CB8AC3E}">
        <p14:creationId xmlns:p14="http://schemas.microsoft.com/office/powerpoint/2010/main" val="1712423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2"/>
        <p:cNvGrpSpPr/>
        <p:nvPr/>
      </p:nvGrpSpPr>
      <p:grpSpPr>
        <a:xfrm>
          <a:off x="0" y="0"/>
          <a:ext cx="0" cy="0"/>
          <a:chOff x="0" y="0"/>
          <a:chExt cx="0" cy="0"/>
        </a:xfrm>
      </p:grpSpPr>
      <p:grpSp>
        <p:nvGrpSpPr>
          <p:cNvPr id="63" name="Google Shape;63;p7"/>
          <p:cNvGrpSpPr/>
          <p:nvPr/>
        </p:nvGrpSpPr>
        <p:grpSpPr>
          <a:xfrm>
            <a:off x="0" y="508002"/>
            <a:ext cx="1383800" cy="1355049"/>
            <a:chOff x="0" y="381001"/>
            <a:chExt cx="1037850" cy="1016287"/>
          </a:xfrm>
        </p:grpSpPr>
        <p:sp>
          <p:nvSpPr>
            <p:cNvPr id="64" name="Google Shape;64;p7"/>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5" name="Google Shape;65;p7"/>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66" name="Google Shape;66;p7"/>
          <p:cNvSpPr txBox="1">
            <a:spLocks noGrp="1"/>
          </p:cNvSpPr>
          <p:nvPr>
            <p:ph type="title"/>
          </p:nvPr>
        </p:nvSpPr>
        <p:spPr>
          <a:xfrm>
            <a:off x="1730000" y="525000"/>
            <a:ext cx="5065200" cy="1990800"/>
          </a:xfrm>
          <a:prstGeom prst="rect">
            <a:avLst/>
          </a:prstGeom>
        </p:spPr>
        <p:txBody>
          <a:bodyPr spcFirstLastPara="1" wrap="square" lIns="91425" tIns="91425" rIns="91425" bIns="91425" anchor="t" anchorCtr="0"/>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67" name="Google Shape;67;p7"/>
          <p:cNvSpPr txBox="1">
            <a:spLocks noGrp="1"/>
          </p:cNvSpPr>
          <p:nvPr>
            <p:ph type="body" idx="1"/>
          </p:nvPr>
        </p:nvSpPr>
        <p:spPr>
          <a:xfrm>
            <a:off x="1730000" y="2630067"/>
            <a:ext cx="5065200" cy="3221200"/>
          </a:xfrm>
          <a:prstGeom prst="rect">
            <a:avLst/>
          </a:prstGeom>
        </p:spPr>
        <p:txBody>
          <a:bodyPr spcFirstLastPara="1" wrap="square" lIns="91425" tIns="91425" rIns="91425" bIns="91425" anchor="t" anchorCtr="0"/>
          <a:lstStyle>
            <a:lvl1pPr marL="609585" lvl="0" indent="-414856">
              <a:spcBef>
                <a:spcPts val="0"/>
              </a:spcBef>
              <a:spcAft>
                <a:spcPts val="0"/>
              </a:spcAft>
              <a:buSzPts val="1300"/>
              <a:buChar char="●"/>
              <a:defRPr/>
            </a:lvl1pPr>
            <a:lvl2pPr marL="1219170" lvl="1" indent="-397923">
              <a:spcBef>
                <a:spcPts val="2133"/>
              </a:spcBef>
              <a:spcAft>
                <a:spcPts val="0"/>
              </a:spcAft>
              <a:buSzPts val="1100"/>
              <a:buChar char="○"/>
              <a:defRPr/>
            </a:lvl2pPr>
            <a:lvl3pPr marL="1828754" lvl="2" indent="-397923">
              <a:spcBef>
                <a:spcPts val="2133"/>
              </a:spcBef>
              <a:spcAft>
                <a:spcPts val="0"/>
              </a:spcAft>
              <a:buSzPts val="1100"/>
              <a:buChar char="■"/>
              <a:defRPr/>
            </a:lvl3pPr>
            <a:lvl4pPr marL="2438339" lvl="3" indent="-397923">
              <a:spcBef>
                <a:spcPts val="2133"/>
              </a:spcBef>
              <a:spcAft>
                <a:spcPts val="0"/>
              </a:spcAft>
              <a:buSzPts val="1100"/>
              <a:buChar char="●"/>
              <a:defRPr/>
            </a:lvl4pPr>
            <a:lvl5pPr marL="3047924" lvl="4" indent="-397923">
              <a:spcBef>
                <a:spcPts val="2133"/>
              </a:spcBef>
              <a:spcAft>
                <a:spcPts val="0"/>
              </a:spcAft>
              <a:buSzPts val="1100"/>
              <a:buChar char="○"/>
              <a:defRPr/>
            </a:lvl5pPr>
            <a:lvl6pPr marL="3657509" lvl="5" indent="-397923">
              <a:spcBef>
                <a:spcPts val="2133"/>
              </a:spcBef>
              <a:spcAft>
                <a:spcPts val="0"/>
              </a:spcAft>
              <a:buSzPts val="1100"/>
              <a:buChar char="■"/>
              <a:defRPr/>
            </a:lvl6pPr>
            <a:lvl7pPr marL="4267093" lvl="6" indent="-397923">
              <a:spcBef>
                <a:spcPts val="2133"/>
              </a:spcBef>
              <a:spcAft>
                <a:spcPts val="0"/>
              </a:spcAft>
              <a:buSzPts val="1100"/>
              <a:buChar char="●"/>
              <a:defRPr/>
            </a:lvl7pPr>
            <a:lvl8pPr marL="4876678" lvl="7" indent="-397923">
              <a:spcBef>
                <a:spcPts val="2133"/>
              </a:spcBef>
              <a:spcAft>
                <a:spcPts val="0"/>
              </a:spcAft>
              <a:buSzPts val="1100"/>
              <a:buChar char="○"/>
              <a:defRPr/>
            </a:lvl8pPr>
            <a:lvl9pPr marL="5486263" lvl="8" indent="-397923">
              <a:spcBef>
                <a:spcPts val="2133"/>
              </a:spcBef>
              <a:spcAft>
                <a:spcPts val="2133"/>
              </a:spcAft>
              <a:buSzPts val="1100"/>
              <a:buChar char="■"/>
              <a:defRPr/>
            </a:lvl9pPr>
          </a:lstStyle>
          <a:p>
            <a:endParaRPr/>
          </a:p>
        </p:txBody>
      </p:sp>
      <p:sp>
        <p:nvSpPr>
          <p:cNvPr id="68" name="Google Shape;68;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ES" smtClean="0"/>
              <a:pPr/>
              <a:t>‹Nº›</a:t>
            </a:fld>
            <a:endParaRPr lang="es-ES" dirty="0"/>
          </a:p>
        </p:txBody>
      </p:sp>
    </p:spTree>
    <p:extLst>
      <p:ext uri="{BB962C8B-B14F-4D97-AF65-F5344CB8AC3E}">
        <p14:creationId xmlns:p14="http://schemas.microsoft.com/office/powerpoint/2010/main" val="1811331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1"/>
        <p:cNvGrpSpPr/>
        <p:nvPr/>
      </p:nvGrpSpPr>
      <p:grpSpPr>
        <a:xfrm>
          <a:off x="0" y="0"/>
          <a:ext cx="0" cy="0"/>
          <a:chOff x="0" y="0"/>
          <a:chExt cx="0" cy="0"/>
        </a:xfrm>
      </p:grpSpPr>
      <p:grpSp>
        <p:nvGrpSpPr>
          <p:cNvPr id="92" name="Google Shape;92;p9"/>
          <p:cNvGrpSpPr/>
          <p:nvPr/>
        </p:nvGrpSpPr>
        <p:grpSpPr>
          <a:xfrm>
            <a:off x="0" y="508002"/>
            <a:ext cx="1383800" cy="1355049"/>
            <a:chOff x="0" y="381001"/>
            <a:chExt cx="1037850" cy="1016287"/>
          </a:xfrm>
        </p:grpSpPr>
        <p:sp>
          <p:nvSpPr>
            <p:cNvPr id="93" name="Google Shape;93;p9"/>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94" name="Google Shape;94;p9"/>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95" name="Google Shape;95;p9"/>
          <p:cNvSpPr txBox="1">
            <a:spLocks noGrp="1"/>
          </p:cNvSpPr>
          <p:nvPr>
            <p:ph type="title"/>
          </p:nvPr>
        </p:nvSpPr>
        <p:spPr>
          <a:xfrm>
            <a:off x="1730000" y="2211100"/>
            <a:ext cx="4048400" cy="2335600"/>
          </a:xfrm>
          <a:prstGeom prst="rect">
            <a:avLst/>
          </a:prstGeom>
        </p:spPr>
        <p:txBody>
          <a:bodyPr spcFirstLastPara="1" wrap="square" lIns="91425" tIns="91425" rIns="91425" bIns="91425" anchor="t" anchorCtr="0"/>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96" name="Google Shape;96;p9"/>
          <p:cNvSpPr txBox="1">
            <a:spLocks noGrp="1"/>
          </p:cNvSpPr>
          <p:nvPr>
            <p:ph type="subTitle" idx="1"/>
          </p:nvPr>
        </p:nvSpPr>
        <p:spPr>
          <a:xfrm>
            <a:off x="1730000" y="4717333"/>
            <a:ext cx="4048400" cy="674800"/>
          </a:xfrm>
          <a:prstGeom prst="rect">
            <a:avLst/>
          </a:prstGeom>
        </p:spPr>
        <p:txBody>
          <a:bodyPr spcFirstLastPara="1" wrap="square" lIns="91425" tIns="91425" rIns="91425" bIns="91425" anchor="t" anchorCtr="0"/>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733"/>
            </a:lvl2pPr>
            <a:lvl3pPr lvl="2">
              <a:lnSpc>
                <a:spcPct val="100000"/>
              </a:lnSpc>
              <a:spcBef>
                <a:spcPts val="0"/>
              </a:spcBef>
              <a:spcAft>
                <a:spcPts val="0"/>
              </a:spcAft>
              <a:buSzPts val="1300"/>
              <a:buNone/>
              <a:defRPr sz="1733"/>
            </a:lvl3pPr>
            <a:lvl4pPr lvl="3">
              <a:lnSpc>
                <a:spcPct val="100000"/>
              </a:lnSpc>
              <a:spcBef>
                <a:spcPts val="0"/>
              </a:spcBef>
              <a:spcAft>
                <a:spcPts val="0"/>
              </a:spcAft>
              <a:buSzPts val="1300"/>
              <a:buNone/>
              <a:defRPr sz="1733"/>
            </a:lvl4pPr>
            <a:lvl5pPr lvl="4">
              <a:lnSpc>
                <a:spcPct val="100000"/>
              </a:lnSpc>
              <a:spcBef>
                <a:spcPts val="0"/>
              </a:spcBef>
              <a:spcAft>
                <a:spcPts val="0"/>
              </a:spcAft>
              <a:buSzPts val="1300"/>
              <a:buNone/>
              <a:defRPr sz="1733"/>
            </a:lvl5pPr>
            <a:lvl6pPr lvl="5">
              <a:lnSpc>
                <a:spcPct val="100000"/>
              </a:lnSpc>
              <a:spcBef>
                <a:spcPts val="0"/>
              </a:spcBef>
              <a:spcAft>
                <a:spcPts val="0"/>
              </a:spcAft>
              <a:buSzPts val="1300"/>
              <a:buNone/>
              <a:defRPr sz="1733"/>
            </a:lvl6pPr>
            <a:lvl7pPr lvl="6">
              <a:lnSpc>
                <a:spcPct val="100000"/>
              </a:lnSpc>
              <a:spcBef>
                <a:spcPts val="0"/>
              </a:spcBef>
              <a:spcAft>
                <a:spcPts val="0"/>
              </a:spcAft>
              <a:buSzPts val="1300"/>
              <a:buNone/>
              <a:defRPr sz="1733"/>
            </a:lvl7pPr>
            <a:lvl8pPr lvl="7">
              <a:lnSpc>
                <a:spcPct val="100000"/>
              </a:lnSpc>
              <a:spcBef>
                <a:spcPts val="0"/>
              </a:spcBef>
              <a:spcAft>
                <a:spcPts val="0"/>
              </a:spcAft>
              <a:buSzPts val="1300"/>
              <a:buNone/>
              <a:defRPr sz="1733"/>
            </a:lvl8pPr>
            <a:lvl9pPr lvl="8">
              <a:lnSpc>
                <a:spcPct val="100000"/>
              </a:lnSpc>
              <a:spcBef>
                <a:spcPts val="0"/>
              </a:spcBef>
              <a:spcAft>
                <a:spcPts val="0"/>
              </a:spcAft>
              <a:buSzPts val="1300"/>
              <a:buNone/>
              <a:defRPr sz="1733"/>
            </a:lvl9pPr>
          </a:lstStyle>
          <a:p>
            <a:endParaRPr/>
          </a:p>
        </p:txBody>
      </p:sp>
      <p:sp>
        <p:nvSpPr>
          <p:cNvPr id="97" name="Google Shape;97;p9"/>
          <p:cNvSpPr txBox="1">
            <a:spLocks noGrp="1"/>
          </p:cNvSpPr>
          <p:nvPr>
            <p:ph type="body" idx="2"/>
          </p:nvPr>
        </p:nvSpPr>
        <p:spPr>
          <a:xfrm>
            <a:off x="6197600" y="2262133"/>
            <a:ext cx="4902400" cy="3130000"/>
          </a:xfrm>
          <a:prstGeom prst="rect">
            <a:avLst/>
          </a:prstGeom>
        </p:spPr>
        <p:txBody>
          <a:bodyPr spcFirstLastPara="1" wrap="square" lIns="91425" tIns="91425" rIns="91425" bIns="91425" anchor="t" anchorCtr="0"/>
          <a:lstStyle>
            <a:lvl1pPr marL="609585" lvl="0" indent="-414856">
              <a:spcBef>
                <a:spcPts val="0"/>
              </a:spcBef>
              <a:spcAft>
                <a:spcPts val="0"/>
              </a:spcAft>
              <a:buSzPts val="1300"/>
              <a:buChar char="●"/>
              <a:defRPr/>
            </a:lvl1pPr>
            <a:lvl2pPr marL="1219170" lvl="1" indent="-397923">
              <a:spcBef>
                <a:spcPts val="2133"/>
              </a:spcBef>
              <a:spcAft>
                <a:spcPts val="0"/>
              </a:spcAft>
              <a:buSzPts val="1100"/>
              <a:buChar char="○"/>
              <a:defRPr/>
            </a:lvl2pPr>
            <a:lvl3pPr marL="1828754" lvl="2" indent="-397923">
              <a:spcBef>
                <a:spcPts val="2133"/>
              </a:spcBef>
              <a:spcAft>
                <a:spcPts val="0"/>
              </a:spcAft>
              <a:buSzPts val="1100"/>
              <a:buChar char="■"/>
              <a:defRPr/>
            </a:lvl3pPr>
            <a:lvl4pPr marL="2438339" lvl="3" indent="-397923">
              <a:spcBef>
                <a:spcPts val="2133"/>
              </a:spcBef>
              <a:spcAft>
                <a:spcPts val="0"/>
              </a:spcAft>
              <a:buSzPts val="1100"/>
              <a:buChar char="●"/>
              <a:defRPr/>
            </a:lvl4pPr>
            <a:lvl5pPr marL="3047924" lvl="4" indent="-397923">
              <a:spcBef>
                <a:spcPts val="2133"/>
              </a:spcBef>
              <a:spcAft>
                <a:spcPts val="0"/>
              </a:spcAft>
              <a:buSzPts val="1100"/>
              <a:buChar char="○"/>
              <a:defRPr/>
            </a:lvl5pPr>
            <a:lvl6pPr marL="3657509" lvl="5" indent="-397923">
              <a:spcBef>
                <a:spcPts val="2133"/>
              </a:spcBef>
              <a:spcAft>
                <a:spcPts val="0"/>
              </a:spcAft>
              <a:buSzPts val="1100"/>
              <a:buChar char="■"/>
              <a:defRPr/>
            </a:lvl6pPr>
            <a:lvl7pPr marL="4267093" lvl="6" indent="-397923">
              <a:spcBef>
                <a:spcPts val="2133"/>
              </a:spcBef>
              <a:spcAft>
                <a:spcPts val="0"/>
              </a:spcAft>
              <a:buSzPts val="1100"/>
              <a:buChar char="●"/>
              <a:defRPr/>
            </a:lvl7pPr>
            <a:lvl8pPr marL="4876678" lvl="7" indent="-397923">
              <a:spcBef>
                <a:spcPts val="2133"/>
              </a:spcBef>
              <a:spcAft>
                <a:spcPts val="0"/>
              </a:spcAft>
              <a:buSzPts val="1100"/>
              <a:buChar char="○"/>
              <a:defRPr/>
            </a:lvl8pPr>
            <a:lvl9pPr marL="5486263" lvl="8" indent="-397923">
              <a:spcBef>
                <a:spcPts val="2133"/>
              </a:spcBef>
              <a:spcAft>
                <a:spcPts val="2133"/>
              </a:spcAft>
              <a:buSzPts val="1100"/>
              <a:buChar char="■"/>
              <a:defRPr/>
            </a:lvl9pPr>
          </a:lstStyle>
          <a:p>
            <a:endParaRPr/>
          </a:p>
        </p:txBody>
      </p:sp>
      <p:sp>
        <p:nvSpPr>
          <p:cNvPr id="98" name="Google Shape;98;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ES" smtClean="0"/>
              <a:pPr/>
              <a:t>‹Nº›</a:t>
            </a:fld>
            <a:endParaRPr lang="es-ES" dirty="0"/>
          </a:p>
        </p:txBody>
      </p:sp>
    </p:spTree>
    <p:extLst>
      <p:ext uri="{BB962C8B-B14F-4D97-AF65-F5344CB8AC3E}">
        <p14:creationId xmlns:p14="http://schemas.microsoft.com/office/powerpoint/2010/main" val="4211899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99"/>
        <p:cNvGrpSpPr/>
        <p:nvPr/>
      </p:nvGrpSpPr>
      <p:grpSpPr>
        <a:xfrm>
          <a:off x="0" y="0"/>
          <a:ext cx="0" cy="0"/>
          <a:chOff x="0" y="0"/>
          <a:chExt cx="0" cy="0"/>
        </a:xfrm>
      </p:grpSpPr>
      <p:grpSp>
        <p:nvGrpSpPr>
          <p:cNvPr id="100" name="Google Shape;100;p10"/>
          <p:cNvGrpSpPr/>
          <p:nvPr/>
        </p:nvGrpSpPr>
        <p:grpSpPr>
          <a:xfrm>
            <a:off x="1" y="5504763"/>
            <a:ext cx="931900" cy="912876"/>
            <a:chOff x="0" y="3785672"/>
            <a:chExt cx="698925" cy="684657"/>
          </a:xfrm>
        </p:grpSpPr>
        <p:sp>
          <p:nvSpPr>
            <p:cNvPr id="101" name="Google Shape;101;p10"/>
            <p:cNvSpPr/>
            <p:nvPr/>
          </p:nvSpPr>
          <p:spPr>
            <a:xfrm rot="-5400000">
              <a:off x="0" y="3785672"/>
              <a:ext cx="544800" cy="544800"/>
            </a:xfrm>
            <a:prstGeom prst="diagStripe">
              <a:avLst>
                <a:gd name="adj" fmla="val 50000"/>
              </a:avLst>
            </a:prstGeom>
            <a:solidFill>
              <a:schemeClr val="lt1">
                <a:alpha val="96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02" name="Google Shape;102;p10"/>
            <p:cNvSpPr/>
            <p:nvPr/>
          </p:nvSpPr>
          <p:spPr>
            <a:xfrm flipH="1">
              <a:off x="154125" y="3925529"/>
              <a:ext cx="544800" cy="544800"/>
            </a:xfrm>
            <a:prstGeom prst="diagStripe">
              <a:avLst>
                <a:gd name="adj" fmla="val 50000"/>
              </a:avLst>
            </a:prstGeom>
            <a:solidFill>
              <a:schemeClr val="lt1">
                <a:alpha val="96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103" name="Google Shape;103;p10"/>
          <p:cNvSpPr txBox="1">
            <a:spLocks noGrp="1"/>
          </p:cNvSpPr>
          <p:nvPr>
            <p:ph type="body" idx="1"/>
          </p:nvPr>
        </p:nvSpPr>
        <p:spPr>
          <a:xfrm>
            <a:off x="1083633" y="5740500"/>
            <a:ext cx="9248000" cy="698400"/>
          </a:xfrm>
          <a:prstGeom prst="rect">
            <a:avLst/>
          </a:prstGeom>
        </p:spPr>
        <p:txBody>
          <a:bodyPr spcFirstLastPara="1" wrap="square" lIns="91425" tIns="91425" rIns="91425" bIns="91425" anchor="ctr" anchorCtr="0"/>
          <a:lstStyle>
            <a:lvl1pPr marL="609585" lvl="0" indent="-304792">
              <a:lnSpc>
                <a:spcPct val="100000"/>
              </a:lnSpc>
              <a:spcBef>
                <a:spcPts val="0"/>
              </a:spcBef>
              <a:spcAft>
                <a:spcPts val="0"/>
              </a:spcAft>
              <a:buSzPts val="1300"/>
              <a:buNone/>
              <a:defRPr/>
            </a:lvl1pPr>
          </a:lstStyle>
          <a:p>
            <a:endParaRPr/>
          </a:p>
        </p:txBody>
      </p:sp>
      <p:sp>
        <p:nvSpPr>
          <p:cNvPr id="104" name="Google Shape;104;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ES" smtClean="0"/>
              <a:pPr/>
              <a:t>‹Nº›</a:t>
            </a:fld>
            <a:endParaRPr lang="es-ES" dirty="0"/>
          </a:p>
        </p:txBody>
      </p:sp>
    </p:spTree>
    <p:extLst>
      <p:ext uri="{BB962C8B-B14F-4D97-AF65-F5344CB8AC3E}">
        <p14:creationId xmlns:p14="http://schemas.microsoft.com/office/powerpoint/2010/main" val="308995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05"/>
        <p:cNvGrpSpPr/>
        <p:nvPr/>
      </p:nvGrpSpPr>
      <p:grpSpPr>
        <a:xfrm>
          <a:off x="0" y="0"/>
          <a:ext cx="0" cy="0"/>
          <a:chOff x="0" y="0"/>
          <a:chExt cx="0" cy="0"/>
        </a:xfrm>
      </p:grpSpPr>
      <p:grpSp>
        <p:nvGrpSpPr>
          <p:cNvPr id="106" name="Google Shape;106;p11"/>
          <p:cNvGrpSpPr/>
          <p:nvPr/>
        </p:nvGrpSpPr>
        <p:grpSpPr>
          <a:xfrm>
            <a:off x="5875200" y="1"/>
            <a:ext cx="6316800" cy="6857420"/>
            <a:chOff x="4406400" y="0"/>
            <a:chExt cx="4737600" cy="5143065"/>
          </a:xfrm>
        </p:grpSpPr>
        <p:sp>
          <p:nvSpPr>
            <p:cNvPr id="107" name="Google Shape;107;p11"/>
            <p:cNvSpPr/>
            <p:nvPr/>
          </p:nvSpPr>
          <p:spPr>
            <a:xfrm rot="5400000">
              <a:off x="4408200" y="-1800"/>
              <a:ext cx="47340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08" name="Google Shape;108;p11"/>
            <p:cNvSpPr/>
            <p:nvPr/>
          </p:nvSpPr>
          <p:spPr>
            <a:xfrm rot="5400000">
              <a:off x="4841125" y="5700"/>
              <a:ext cx="42981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09" name="Google Shape;109;p11"/>
            <p:cNvSpPr/>
            <p:nvPr/>
          </p:nvSpPr>
          <p:spPr>
            <a:xfrm rot="-5400000">
              <a:off x="5618399" y="123646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10" name="Google Shape;110;p11"/>
            <p:cNvSpPr/>
            <p:nvPr/>
          </p:nvSpPr>
          <p:spPr>
            <a:xfrm flipH="1">
              <a:off x="5849857" y="14439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11" name="Google Shape;111;p11"/>
            <p:cNvSpPr/>
            <p:nvPr/>
          </p:nvSpPr>
          <p:spPr>
            <a:xfrm rot="-5400000">
              <a:off x="5987081" y="24694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12" name="Google Shape;112;p11"/>
            <p:cNvSpPr/>
            <p:nvPr/>
          </p:nvSpPr>
          <p:spPr>
            <a:xfrm flipH="1">
              <a:off x="6222115" y="267695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13" name="Google Shape;113;p11"/>
            <p:cNvSpPr/>
            <p:nvPr/>
          </p:nvSpPr>
          <p:spPr>
            <a:xfrm rot="-5400000">
              <a:off x="6675341" y="186201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14" name="Google Shape;114;p11"/>
            <p:cNvSpPr/>
            <p:nvPr/>
          </p:nvSpPr>
          <p:spPr>
            <a:xfrm flipH="1">
              <a:off x="6908099" y="2069505"/>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15" name="Google Shape;115;p11"/>
            <p:cNvSpPr/>
            <p:nvPr/>
          </p:nvSpPr>
          <p:spPr>
            <a:xfrm rot="-5400000">
              <a:off x="6861141" y="247781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16" name="Google Shape;116;p11"/>
            <p:cNvSpPr/>
            <p:nvPr/>
          </p:nvSpPr>
          <p:spPr>
            <a:xfrm flipH="1">
              <a:off x="7965266" y="269296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17" name="Google Shape;117;p11"/>
            <p:cNvSpPr/>
            <p:nvPr/>
          </p:nvSpPr>
          <p:spPr>
            <a:xfrm flipH="1">
              <a:off x="8145082" y="330875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18" name="Google Shape;118;p11"/>
            <p:cNvSpPr/>
            <p:nvPr/>
          </p:nvSpPr>
          <p:spPr>
            <a:xfrm rot="-5400000">
              <a:off x="7047599" y="309501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19" name="Google Shape;119;p11"/>
            <p:cNvSpPr/>
            <p:nvPr/>
          </p:nvSpPr>
          <p:spPr>
            <a:xfrm flipH="1">
              <a:off x="7276649" y="330250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20" name="Google Shape;120;p11"/>
            <p:cNvSpPr/>
            <p:nvPr/>
          </p:nvSpPr>
          <p:spPr>
            <a:xfrm rot="-5400000">
              <a:off x="7227414" y="3710807"/>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21" name="Google Shape;121;p11"/>
            <p:cNvSpPr/>
            <p:nvPr/>
          </p:nvSpPr>
          <p:spPr>
            <a:xfrm flipH="1">
              <a:off x="7462448" y="391829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22" name="Google Shape;122;p11"/>
            <p:cNvSpPr/>
            <p:nvPr/>
          </p:nvSpPr>
          <p:spPr>
            <a:xfrm rot="-5400000">
              <a:off x="8102491" y="371847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23" name="Google Shape;123;p11"/>
            <p:cNvSpPr/>
            <p:nvPr/>
          </p:nvSpPr>
          <p:spPr>
            <a:xfrm flipH="1">
              <a:off x="8334533" y="392596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24" name="Google Shape;124;p11"/>
            <p:cNvSpPr/>
            <p:nvPr/>
          </p:nvSpPr>
          <p:spPr>
            <a:xfrm rot="-5400000">
              <a:off x="8288290" y="43342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125" name="Google Shape;125;p11"/>
          <p:cNvSpPr txBox="1">
            <a:spLocks noGrp="1"/>
          </p:cNvSpPr>
          <p:nvPr>
            <p:ph type="title" hasCustomPrompt="1"/>
          </p:nvPr>
        </p:nvSpPr>
        <p:spPr>
          <a:xfrm>
            <a:off x="1098467" y="1712900"/>
            <a:ext cx="6368000" cy="1734400"/>
          </a:xfrm>
          <a:prstGeom prst="rect">
            <a:avLst/>
          </a:prstGeom>
        </p:spPr>
        <p:txBody>
          <a:bodyPr spcFirstLastPara="1" wrap="square" lIns="91425" tIns="91425" rIns="91425" bIns="91425" anchor="t" anchorCtr="0"/>
          <a:lstStyle>
            <a:lvl1pPr lvl="0">
              <a:spcBef>
                <a:spcPts val="0"/>
              </a:spcBef>
              <a:spcAft>
                <a:spcPts val="0"/>
              </a:spcAft>
              <a:buSzPts val="8000"/>
              <a:buNone/>
              <a:defRPr sz="10666"/>
            </a:lvl1pPr>
            <a:lvl2pPr lvl="1">
              <a:spcBef>
                <a:spcPts val="0"/>
              </a:spcBef>
              <a:spcAft>
                <a:spcPts val="0"/>
              </a:spcAft>
              <a:buSzPts val="8000"/>
              <a:buNone/>
              <a:defRPr sz="10666"/>
            </a:lvl2pPr>
            <a:lvl3pPr lvl="2">
              <a:spcBef>
                <a:spcPts val="0"/>
              </a:spcBef>
              <a:spcAft>
                <a:spcPts val="0"/>
              </a:spcAft>
              <a:buSzPts val="8000"/>
              <a:buNone/>
              <a:defRPr sz="10666"/>
            </a:lvl3pPr>
            <a:lvl4pPr lvl="3">
              <a:spcBef>
                <a:spcPts val="0"/>
              </a:spcBef>
              <a:spcAft>
                <a:spcPts val="0"/>
              </a:spcAft>
              <a:buSzPts val="8000"/>
              <a:buNone/>
              <a:defRPr sz="10666"/>
            </a:lvl4pPr>
            <a:lvl5pPr lvl="4">
              <a:spcBef>
                <a:spcPts val="0"/>
              </a:spcBef>
              <a:spcAft>
                <a:spcPts val="0"/>
              </a:spcAft>
              <a:buSzPts val="8000"/>
              <a:buNone/>
              <a:defRPr sz="10666"/>
            </a:lvl5pPr>
            <a:lvl6pPr lvl="5">
              <a:spcBef>
                <a:spcPts val="0"/>
              </a:spcBef>
              <a:spcAft>
                <a:spcPts val="0"/>
              </a:spcAft>
              <a:buSzPts val="8000"/>
              <a:buNone/>
              <a:defRPr sz="10666"/>
            </a:lvl6pPr>
            <a:lvl7pPr lvl="6">
              <a:spcBef>
                <a:spcPts val="0"/>
              </a:spcBef>
              <a:spcAft>
                <a:spcPts val="0"/>
              </a:spcAft>
              <a:buSzPts val="8000"/>
              <a:buNone/>
              <a:defRPr sz="10666"/>
            </a:lvl7pPr>
            <a:lvl8pPr lvl="7">
              <a:spcBef>
                <a:spcPts val="0"/>
              </a:spcBef>
              <a:spcAft>
                <a:spcPts val="0"/>
              </a:spcAft>
              <a:buSzPts val="8000"/>
              <a:buNone/>
              <a:defRPr sz="10666"/>
            </a:lvl8pPr>
            <a:lvl9pPr lvl="8">
              <a:spcBef>
                <a:spcPts val="0"/>
              </a:spcBef>
              <a:spcAft>
                <a:spcPts val="0"/>
              </a:spcAft>
              <a:buSzPts val="8000"/>
              <a:buNone/>
              <a:defRPr sz="10666"/>
            </a:lvl9pPr>
          </a:lstStyle>
          <a:p>
            <a:r>
              <a:t>xx%</a:t>
            </a:r>
          </a:p>
        </p:txBody>
      </p:sp>
      <p:sp>
        <p:nvSpPr>
          <p:cNvPr id="126" name="Google Shape;126;p11"/>
          <p:cNvSpPr txBox="1">
            <a:spLocks noGrp="1"/>
          </p:cNvSpPr>
          <p:nvPr>
            <p:ph type="body" idx="1"/>
          </p:nvPr>
        </p:nvSpPr>
        <p:spPr>
          <a:xfrm>
            <a:off x="1098467" y="3524165"/>
            <a:ext cx="6368000" cy="1625200"/>
          </a:xfrm>
          <a:prstGeom prst="rect">
            <a:avLst/>
          </a:prstGeom>
        </p:spPr>
        <p:txBody>
          <a:bodyPr spcFirstLastPara="1" wrap="square" lIns="91425" tIns="91425" rIns="91425" bIns="91425" anchor="t" anchorCtr="0"/>
          <a:lstStyle>
            <a:lvl1pPr marL="609585" lvl="0" indent="-414856">
              <a:spcBef>
                <a:spcPts val="0"/>
              </a:spcBef>
              <a:spcAft>
                <a:spcPts val="0"/>
              </a:spcAft>
              <a:buSzPts val="1300"/>
              <a:buChar char="●"/>
              <a:defRPr/>
            </a:lvl1pPr>
            <a:lvl2pPr marL="1219170" lvl="1" indent="-397923">
              <a:spcBef>
                <a:spcPts val="2133"/>
              </a:spcBef>
              <a:spcAft>
                <a:spcPts val="0"/>
              </a:spcAft>
              <a:buSzPts val="1100"/>
              <a:buChar char="○"/>
              <a:defRPr/>
            </a:lvl2pPr>
            <a:lvl3pPr marL="1828754" lvl="2" indent="-397923">
              <a:spcBef>
                <a:spcPts val="2133"/>
              </a:spcBef>
              <a:spcAft>
                <a:spcPts val="0"/>
              </a:spcAft>
              <a:buSzPts val="1100"/>
              <a:buChar char="■"/>
              <a:defRPr/>
            </a:lvl3pPr>
            <a:lvl4pPr marL="2438339" lvl="3" indent="-397923">
              <a:spcBef>
                <a:spcPts val="2133"/>
              </a:spcBef>
              <a:spcAft>
                <a:spcPts val="0"/>
              </a:spcAft>
              <a:buSzPts val="1100"/>
              <a:buChar char="●"/>
              <a:defRPr/>
            </a:lvl4pPr>
            <a:lvl5pPr marL="3047924" lvl="4" indent="-397923">
              <a:spcBef>
                <a:spcPts val="2133"/>
              </a:spcBef>
              <a:spcAft>
                <a:spcPts val="0"/>
              </a:spcAft>
              <a:buSzPts val="1100"/>
              <a:buChar char="○"/>
              <a:defRPr/>
            </a:lvl5pPr>
            <a:lvl6pPr marL="3657509" lvl="5" indent="-397923">
              <a:spcBef>
                <a:spcPts val="2133"/>
              </a:spcBef>
              <a:spcAft>
                <a:spcPts val="0"/>
              </a:spcAft>
              <a:buSzPts val="1100"/>
              <a:buChar char="■"/>
              <a:defRPr/>
            </a:lvl6pPr>
            <a:lvl7pPr marL="4267093" lvl="6" indent="-397923">
              <a:spcBef>
                <a:spcPts val="2133"/>
              </a:spcBef>
              <a:spcAft>
                <a:spcPts val="0"/>
              </a:spcAft>
              <a:buSzPts val="1100"/>
              <a:buChar char="●"/>
              <a:defRPr/>
            </a:lvl7pPr>
            <a:lvl8pPr marL="4876678" lvl="7" indent="-397923">
              <a:spcBef>
                <a:spcPts val="2133"/>
              </a:spcBef>
              <a:spcAft>
                <a:spcPts val="0"/>
              </a:spcAft>
              <a:buSzPts val="1100"/>
              <a:buChar char="○"/>
              <a:defRPr/>
            </a:lvl8pPr>
            <a:lvl9pPr marL="5486263" lvl="8" indent="-397923">
              <a:spcBef>
                <a:spcPts val="2133"/>
              </a:spcBef>
              <a:spcAft>
                <a:spcPts val="2133"/>
              </a:spcAft>
              <a:buSzPts val="1100"/>
              <a:buChar char="■"/>
              <a:defRPr/>
            </a:lvl9pPr>
          </a:lstStyle>
          <a:p>
            <a:endParaRPr/>
          </a:p>
        </p:txBody>
      </p:sp>
      <p:sp>
        <p:nvSpPr>
          <p:cNvPr id="127" name="Google Shape;12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ES" smtClean="0"/>
              <a:pPr/>
              <a:t>‹Nº›</a:t>
            </a:fld>
            <a:endParaRPr lang="es-ES" dirty="0"/>
          </a:p>
        </p:txBody>
      </p:sp>
    </p:spTree>
    <p:extLst>
      <p:ext uri="{BB962C8B-B14F-4D97-AF65-F5344CB8AC3E}">
        <p14:creationId xmlns:p14="http://schemas.microsoft.com/office/powerpoint/2010/main" val="23739186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8"/>
        <p:cNvGrpSpPr/>
        <p:nvPr/>
      </p:nvGrpSpPr>
      <p:grpSpPr>
        <a:xfrm>
          <a:off x="0" y="0"/>
          <a:ext cx="0" cy="0"/>
          <a:chOff x="0" y="0"/>
          <a:chExt cx="0" cy="0"/>
        </a:xfrm>
      </p:grpSpPr>
      <p:sp>
        <p:nvSpPr>
          <p:cNvPr id="129" name="Google Shape;12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ES" smtClean="0"/>
              <a:pPr/>
              <a:t>‹Nº›</a:t>
            </a:fld>
            <a:endParaRPr lang="es-ES" dirty="0"/>
          </a:p>
        </p:txBody>
      </p:sp>
    </p:spTree>
    <p:extLst>
      <p:ext uri="{BB962C8B-B14F-4D97-AF65-F5344CB8AC3E}">
        <p14:creationId xmlns:p14="http://schemas.microsoft.com/office/powerpoint/2010/main" val="590062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1pPr>
            <a:lvl2pPr lvl="1">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2pPr>
            <a:lvl3pPr lvl="2">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3pPr>
            <a:lvl4pPr lvl="3">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4pPr>
            <a:lvl5pPr lvl="4">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5pPr>
            <a:lvl6pPr lvl="5">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6pPr>
            <a:lvl7pPr lvl="6">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7pPr>
            <a:lvl8pPr lvl="7">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8pPr>
            <a:lvl9pPr lvl="8">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lstStyle>
            <a:lvl1pPr marL="457200" lvl="0" indent="-311150">
              <a:lnSpc>
                <a:spcPct val="115000"/>
              </a:lnSpc>
              <a:spcBef>
                <a:spcPts val="0"/>
              </a:spcBef>
              <a:spcAft>
                <a:spcPts val="0"/>
              </a:spcAft>
              <a:buClr>
                <a:schemeClr val="lt1"/>
              </a:buClr>
              <a:buSzPts val="1300"/>
              <a:buFont typeface="Lato"/>
              <a:buChar char="●"/>
              <a:defRPr sz="1300">
                <a:solidFill>
                  <a:schemeClr val="lt1"/>
                </a:solidFill>
                <a:latin typeface="Lato"/>
                <a:ea typeface="Lato"/>
                <a:cs typeface="Lato"/>
                <a:sym typeface="Lato"/>
              </a:defRPr>
            </a:lvl1pPr>
            <a:lvl2pPr marL="914400" lvl="1" indent="-29845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2pPr>
            <a:lvl3pPr marL="1371600" lvl="2" indent="-29845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3pPr>
            <a:lvl4pPr marL="1828800" lvl="3" indent="-29845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4pPr>
            <a:lvl5pPr marL="2286000" lvl="4" indent="-29845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5pPr>
            <a:lvl6pPr marL="2743200" lvl="5" indent="-29845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6pPr>
            <a:lvl7pPr marL="3200400" lvl="6" indent="-29845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7pPr>
            <a:lvl8pPr marL="3657600" lvl="7" indent="-29845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8pPr>
            <a:lvl9pPr marL="4114800" lvl="8" indent="-298450">
              <a:lnSpc>
                <a:spcPct val="115000"/>
              </a:lnSpc>
              <a:spcBef>
                <a:spcPts val="1600"/>
              </a:spcBef>
              <a:spcAft>
                <a:spcPts val="1600"/>
              </a:spcAft>
              <a:buClr>
                <a:schemeClr val="lt1"/>
              </a:buClr>
              <a:buSzPts val="1100"/>
              <a:buFont typeface="Lato"/>
              <a:buChar char="■"/>
              <a:defRPr sz="1100">
                <a:solidFill>
                  <a:schemeClr val="lt1"/>
                </a:solidFill>
                <a:latin typeface="Lato"/>
                <a:ea typeface="Lato"/>
                <a:cs typeface="Lato"/>
                <a:sym typeface="Lato"/>
              </a:defRPr>
            </a:lvl9pPr>
          </a:lstStyle>
          <a:p>
            <a:endParaRPr dirty="0"/>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lt1"/>
                </a:solidFill>
                <a:latin typeface="Lato"/>
                <a:ea typeface="Lato"/>
                <a:cs typeface="Lato"/>
                <a:sym typeface="Lato"/>
              </a:defRPr>
            </a:lvl1pPr>
            <a:lvl2pPr lvl="1" algn="r">
              <a:buNone/>
              <a:defRPr sz="1333">
                <a:solidFill>
                  <a:schemeClr val="lt1"/>
                </a:solidFill>
                <a:latin typeface="Lato"/>
                <a:ea typeface="Lato"/>
                <a:cs typeface="Lato"/>
                <a:sym typeface="Lato"/>
              </a:defRPr>
            </a:lvl2pPr>
            <a:lvl3pPr lvl="2" algn="r">
              <a:buNone/>
              <a:defRPr sz="1333">
                <a:solidFill>
                  <a:schemeClr val="lt1"/>
                </a:solidFill>
                <a:latin typeface="Lato"/>
                <a:ea typeface="Lato"/>
                <a:cs typeface="Lato"/>
                <a:sym typeface="Lato"/>
              </a:defRPr>
            </a:lvl3pPr>
            <a:lvl4pPr lvl="3" algn="r">
              <a:buNone/>
              <a:defRPr sz="1333">
                <a:solidFill>
                  <a:schemeClr val="lt1"/>
                </a:solidFill>
                <a:latin typeface="Lato"/>
                <a:ea typeface="Lato"/>
                <a:cs typeface="Lato"/>
                <a:sym typeface="Lato"/>
              </a:defRPr>
            </a:lvl4pPr>
            <a:lvl5pPr lvl="4" algn="r">
              <a:buNone/>
              <a:defRPr sz="1333">
                <a:solidFill>
                  <a:schemeClr val="lt1"/>
                </a:solidFill>
                <a:latin typeface="Lato"/>
                <a:ea typeface="Lato"/>
                <a:cs typeface="Lato"/>
                <a:sym typeface="Lato"/>
              </a:defRPr>
            </a:lvl5pPr>
            <a:lvl6pPr lvl="5" algn="r">
              <a:buNone/>
              <a:defRPr sz="1333">
                <a:solidFill>
                  <a:schemeClr val="lt1"/>
                </a:solidFill>
                <a:latin typeface="Lato"/>
                <a:ea typeface="Lato"/>
                <a:cs typeface="Lato"/>
                <a:sym typeface="Lato"/>
              </a:defRPr>
            </a:lvl6pPr>
            <a:lvl7pPr lvl="6" algn="r">
              <a:buNone/>
              <a:defRPr sz="1333">
                <a:solidFill>
                  <a:schemeClr val="lt1"/>
                </a:solidFill>
                <a:latin typeface="Lato"/>
                <a:ea typeface="Lato"/>
                <a:cs typeface="Lato"/>
                <a:sym typeface="Lato"/>
              </a:defRPr>
            </a:lvl7pPr>
            <a:lvl8pPr lvl="7" algn="r">
              <a:buNone/>
              <a:defRPr sz="1333">
                <a:solidFill>
                  <a:schemeClr val="lt1"/>
                </a:solidFill>
                <a:latin typeface="Lato"/>
                <a:ea typeface="Lato"/>
                <a:cs typeface="Lato"/>
                <a:sym typeface="Lato"/>
              </a:defRPr>
            </a:lvl8pPr>
            <a:lvl9pPr lvl="8" algn="r">
              <a:buNone/>
              <a:defRPr sz="1333">
                <a:solidFill>
                  <a:schemeClr val="lt1"/>
                </a:solidFill>
                <a:latin typeface="Lato"/>
                <a:ea typeface="Lato"/>
                <a:cs typeface="Lato"/>
                <a:sym typeface="Lato"/>
              </a:defRPr>
            </a:lvl9pPr>
          </a:lstStyle>
          <a:p>
            <a:fld id="{00000000-1234-1234-1234-123412341234}" type="slidenum">
              <a:rPr lang="es-ES" smtClean="0"/>
              <a:pPr/>
              <a:t>‹Nº›</a:t>
            </a:fld>
            <a:endParaRPr lang="es-ES" dirty="0"/>
          </a:p>
        </p:txBody>
      </p:sp>
    </p:spTree>
    <p:extLst>
      <p:ext uri="{BB962C8B-B14F-4D97-AF65-F5344CB8AC3E}">
        <p14:creationId xmlns:p14="http://schemas.microsoft.com/office/powerpoint/2010/main" val="1025216669"/>
      </p:ext>
    </p:extLst>
  </p:cSld>
  <p:clrMap bg1="lt1" tx1="dk1" bg2="dk2" tx2="lt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8" r:id="rId6"/>
    <p:sldLayoutId id="2147483669" r:id="rId7"/>
    <p:sldLayoutId id="2147483670" r:id="rId8"/>
    <p:sldLayoutId id="2147483671" r:id="rId9"/>
    <p:sldLayoutId id="2147483672"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6.jp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3"/>
          <p:cNvSpPr txBox="1">
            <a:spLocks noGrp="1"/>
          </p:cNvSpPr>
          <p:nvPr>
            <p:ph type="ctrTitle"/>
          </p:nvPr>
        </p:nvSpPr>
        <p:spPr>
          <a:xfrm>
            <a:off x="4364966" y="1638707"/>
            <a:ext cx="7041234" cy="2560000"/>
          </a:xfrm>
          <a:prstGeom prst="rect">
            <a:avLst/>
          </a:prstGeom>
        </p:spPr>
        <p:txBody>
          <a:bodyPr spcFirstLastPara="1" wrap="square" lIns="121900" tIns="121900" rIns="121900" bIns="121900" anchor="t" anchorCtr="0">
            <a:noAutofit/>
          </a:bodyPr>
          <a:lstStyle/>
          <a:p>
            <a:pPr algn="ctr"/>
            <a:r>
              <a:rPr lang="es" sz="6000" b="1" dirty="0"/>
              <a:t>MEMORIA </a:t>
            </a:r>
            <a:br>
              <a:rPr lang="es" sz="6000" b="1" dirty="0"/>
            </a:br>
            <a:r>
              <a:rPr lang="es" sz="6000" b="1" dirty="0"/>
              <a:t>ALUMNI UBU</a:t>
            </a:r>
            <a:endParaRPr sz="6000" b="1" dirty="0"/>
          </a:p>
        </p:txBody>
      </p:sp>
      <p:sp>
        <p:nvSpPr>
          <p:cNvPr id="135" name="Google Shape;135;p13"/>
          <p:cNvSpPr txBox="1">
            <a:spLocks noGrp="1"/>
          </p:cNvSpPr>
          <p:nvPr>
            <p:ph type="subTitle" idx="1"/>
          </p:nvPr>
        </p:nvSpPr>
        <p:spPr>
          <a:xfrm>
            <a:off x="6778600" y="5119733"/>
            <a:ext cx="4627600" cy="674800"/>
          </a:xfrm>
          <a:prstGeom prst="rect">
            <a:avLst/>
          </a:prstGeom>
        </p:spPr>
        <p:txBody>
          <a:bodyPr spcFirstLastPara="1" wrap="square" lIns="121900" tIns="121900" rIns="121900" bIns="121900" anchor="t" anchorCtr="0">
            <a:noAutofit/>
          </a:bodyPr>
          <a:lstStyle/>
          <a:p>
            <a:pPr marL="0" indent="0" algn="ctr"/>
            <a:r>
              <a:rPr lang="es" sz="5333" b="1" dirty="0">
                <a:solidFill>
                  <a:srgbClr val="FFFFFF"/>
                </a:solidFill>
                <a:latin typeface="Montserrat"/>
                <a:sym typeface="Montserrat"/>
              </a:rPr>
              <a:t>2022-2023</a:t>
            </a:r>
            <a:endParaRPr dirty="0"/>
          </a:p>
        </p:txBody>
      </p:sp>
    </p:spTree>
    <p:extLst>
      <p:ext uri="{BB962C8B-B14F-4D97-AF65-F5344CB8AC3E}">
        <p14:creationId xmlns:p14="http://schemas.microsoft.com/office/powerpoint/2010/main" val="15363907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2"/>
          <p:cNvSpPr txBox="1">
            <a:spLocks noGrp="1"/>
          </p:cNvSpPr>
          <p:nvPr>
            <p:ph type="ctrTitle"/>
          </p:nvPr>
        </p:nvSpPr>
        <p:spPr>
          <a:xfrm>
            <a:off x="4716200" y="2104533"/>
            <a:ext cx="6690000" cy="2105200"/>
          </a:xfrm>
          <a:prstGeom prst="rect">
            <a:avLst/>
          </a:prstGeom>
        </p:spPr>
        <p:txBody>
          <a:bodyPr spcFirstLastPara="1" wrap="square" lIns="121900" tIns="121900" rIns="121900" bIns="121900" anchor="t" anchorCtr="0">
            <a:noAutofit/>
          </a:bodyPr>
          <a:lstStyle/>
          <a:p>
            <a:r>
              <a:rPr lang="es-ES" b="1" u="sng" dirty="0"/>
              <a:t>BECAS Y PREMIOS</a:t>
            </a:r>
            <a:endParaRPr b="1" u="sng" dirty="0"/>
          </a:p>
        </p:txBody>
      </p:sp>
      <p:sp>
        <p:nvSpPr>
          <p:cNvPr id="191" name="Google Shape;191;p22"/>
          <p:cNvSpPr txBox="1">
            <a:spLocks noGrp="1"/>
          </p:cNvSpPr>
          <p:nvPr>
            <p:ph type="subTitle" idx="1"/>
          </p:nvPr>
        </p:nvSpPr>
        <p:spPr>
          <a:xfrm>
            <a:off x="6778600" y="5233233"/>
            <a:ext cx="4627600" cy="674800"/>
          </a:xfrm>
          <a:prstGeom prst="rect">
            <a:avLst/>
          </a:prstGeom>
        </p:spPr>
        <p:txBody>
          <a:bodyPr spcFirstLastPara="1" wrap="square" lIns="121900" tIns="121900" rIns="121900" bIns="121900" anchor="t" anchorCtr="0">
            <a:noAutofit/>
          </a:bodyPr>
          <a:lstStyle/>
          <a:p>
            <a:pPr marL="0" indent="0"/>
            <a:endParaRPr dirty="0"/>
          </a:p>
        </p:txBody>
      </p:sp>
    </p:spTree>
    <p:extLst>
      <p:ext uri="{BB962C8B-B14F-4D97-AF65-F5344CB8AC3E}">
        <p14:creationId xmlns:p14="http://schemas.microsoft.com/office/powerpoint/2010/main" val="13366832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4" name="Imagen 3">
            <a:extLst>
              <a:ext uri="{FF2B5EF4-FFF2-40B4-BE49-F238E27FC236}">
                <a16:creationId xmlns:a16="http://schemas.microsoft.com/office/drawing/2014/main" id="{986461C7-1B8B-4E42-9BDB-4A91F2F1F9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999" y="3023831"/>
            <a:ext cx="6096000" cy="3555696"/>
          </a:xfrm>
          <a:prstGeom prst="rect">
            <a:avLst/>
          </a:prstGeom>
        </p:spPr>
      </p:pic>
      <p:sp>
        <p:nvSpPr>
          <p:cNvPr id="184" name="Google Shape;184;p21"/>
          <p:cNvSpPr txBox="1">
            <a:spLocks noGrp="1"/>
          </p:cNvSpPr>
          <p:nvPr>
            <p:ph type="title"/>
          </p:nvPr>
        </p:nvSpPr>
        <p:spPr>
          <a:xfrm>
            <a:off x="1730000" y="525000"/>
            <a:ext cx="9385200" cy="1218800"/>
          </a:xfrm>
          <a:prstGeom prst="rect">
            <a:avLst/>
          </a:prstGeom>
        </p:spPr>
        <p:txBody>
          <a:bodyPr spcFirstLastPara="1" wrap="square" lIns="121900" tIns="121900" rIns="121900" bIns="121900" anchor="t" anchorCtr="0">
            <a:noAutofit/>
          </a:bodyPr>
          <a:lstStyle/>
          <a:p>
            <a:pPr algn="ctr"/>
            <a:r>
              <a:rPr lang="es" b="1" u="sng" dirty="0">
                <a:solidFill>
                  <a:schemeClr val="bg1"/>
                </a:solidFill>
              </a:rPr>
              <a:t>BECAS ALUMNI</a:t>
            </a:r>
            <a:endParaRPr b="1" u="sng" dirty="0">
              <a:solidFill>
                <a:schemeClr val="bg1"/>
              </a:solidFill>
            </a:endParaRPr>
          </a:p>
        </p:txBody>
      </p:sp>
      <p:sp>
        <p:nvSpPr>
          <p:cNvPr id="185" name="Google Shape;185;p21"/>
          <p:cNvSpPr txBox="1">
            <a:spLocks noGrp="1"/>
          </p:cNvSpPr>
          <p:nvPr>
            <p:ph type="body" idx="1"/>
          </p:nvPr>
        </p:nvSpPr>
        <p:spPr>
          <a:xfrm>
            <a:off x="1502228" y="1278200"/>
            <a:ext cx="10136777" cy="4301600"/>
          </a:xfrm>
          <a:prstGeom prst="rect">
            <a:avLst/>
          </a:prstGeom>
        </p:spPr>
        <p:txBody>
          <a:bodyPr spcFirstLastPara="1" wrap="square" lIns="121900" tIns="121900" rIns="121900" bIns="121900" anchor="t" anchorCtr="0">
            <a:noAutofit/>
          </a:bodyPr>
          <a:lstStyle/>
          <a:p>
            <a:pPr marL="0" indent="0" algn="ctr">
              <a:buNone/>
            </a:pPr>
            <a:r>
              <a:rPr lang="es" sz="2000" dirty="0"/>
              <a:t>CURSO 2022-2023</a:t>
            </a:r>
            <a:endParaRPr sz="2000" dirty="0"/>
          </a:p>
          <a:p>
            <a:pPr marL="0" indent="0">
              <a:spcBef>
                <a:spcPts val="2133"/>
              </a:spcBef>
              <a:buNone/>
            </a:pPr>
            <a:r>
              <a:rPr lang="es" dirty="0"/>
              <a:t>Se entregaron dos becas a </a:t>
            </a:r>
            <a:r>
              <a:rPr lang="es-ES" b="1" dirty="0"/>
              <a:t>Paula Antón Maraña y Paula Fernández Cófreces</a:t>
            </a:r>
            <a:r>
              <a:rPr lang="es-ES" dirty="0"/>
              <a:t>, </a:t>
            </a:r>
            <a:r>
              <a:rPr lang="es" dirty="0"/>
              <a:t>mejores expedientes de la Universidad de Burgos</a:t>
            </a:r>
            <a:r>
              <a:rPr lang="es-ES" dirty="0"/>
              <a:t>, que cursaran el Máster universitario en “Profesor de Educación Secundaria Obligatoria y Bachillerato, Formación Profesional y Enseñanza de Idiomas”, y el Master Universitario en “Acceso a la Abogacía”.</a:t>
            </a:r>
            <a:r>
              <a:rPr lang="es-ES" sz="1600" dirty="0"/>
              <a:t> </a:t>
            </a:r>
            <a:endParaRPr sz="1600" dirty="0"/>
          </a:p>
          <a:p>
            <a:pPr marL="0" indent="0">
              <a:spcBef>
                <a:spcPts val="2133"/>
              </a:spcBef>
              <a:spcAft>
                <a:spcPts val="2133"/>
              </a:spcAft>
              <a:buNone/>
            </a:pPr>
            <a:endParaRPr sz="2000" dirty="0"/>
          </a:p>
        </p:txBody>
      </p:sp>
    </p:spTree>
    <p:extLst>
      <p:ext uri="{BB962C8B-B14F-4D97-AF65-F5344CB8AC3E}">
        <p14:creationId xmlns:p14="http://schemas.microsoft.com/office/powerpoint/2010/main" val="21629296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1"/>
          <p:cNvSpPr txBox="1">
            <a:spLocks noGrp="1"/>
          </p:cNvSpPr>
          <p:nvPr>
            <p:ph type="title"/>
          </p:nvPr>
        </p:nvSpPr>
        <p:spPr>
          <a:xfrm>
            <a:off x="1730000" y="291536"/>
            <a:ext cx="9385200" cy="1452264"/>
          </a:xfrm>
          <a:prstGeom prst="rect">
            <a:avLst/>
          </a:prstGeom>
        </p:spPr>
        <p:txBody>
          <a:bodyPr spcFirstLastPara="1" wrap="square" lIns="121900" tIns="121900" rIns="121900" bIns="121900" anchor="t" anchorCtr="0">
            <a:noAutofit/>
          </a:bodyPr>
          <a:lstStyle/>
          <a:p>
            <a:pPr algn="ctr"/>
            <a:r>
              <a:rPr lang="es" b="1" u="sng" dirty="0">
                <a:solidFill>
                  <a:schemeClr val="bg1"/>
                </a:solidFill>
              </a:rPr>
              <a:t>CONSEJO SOCIAL </a:t>
            </a:r>
            <a:br>
              <a:rPr lang="es" b="1" u="sng" dirty="0">
                <a:solidFill>
                  <a:schemeClr val="bg1"/>
                </a:solidFill>
              </a:rPr>
            </a:br>
            <a:r>
              <a:rPr lang="es" b="1" u="sng" dirty="0">
                <a:solidFill>
                  <a:schemeClr val="bg1"/>
                </a:solidFill>
              </a:rPr>
              <a:t>PREMIOS ALUMNI </a:t>
            </a:r>
            <a:r>
              <a:rPr lang="es-ES" b="1" u="sng" dirty="0">
                <a:solidFill>
                  <a:schemeClr val="bg1"/>
                </a:solidFill>
              </a:rPr>
              <a:t>A LA TRAYECTORIA PROFESIONAL</a:t>
            </a:r>
            <a:endParaRPr b="1" u="sng" dirty="0">
              <a:solidFill>
                <a:schemeClr val="bg1"/>
              </a:solidFill>
            </a:endParaRPr>
          </a:p>
        </p:txBody>
      </p:sp>
      <p:sp>
        <p:nvSpPr>
          <p:cNvPr id="185" name="Google Shape;185;p21"/>
          <p:cNvSpPr txBox="1">
            <a:spLocks noGrp="1"/>
          </p:cNvSpPr>
          <p:nvPr>
            <p:ph type="body" idx="1"/>
          </p:nvPr>
        </p:nvSpPr>
        <p:spPr>
          <a:xfrm>
            <a:off x="1358413" y="1278200"/>
            <a:ext cx="10110776" cy="4301600"/>
          </a:xfrm>
          <a:prstGeom prst="rect">
            <a:avLst/>
          </a:prstGeom>
        </p:spPr>
        <p:txBody>
          <a:bodyPr spcFirstLastPara="1" wrap="square" lIns="121900" tIns="121900" rIns="121900" bIns="121900" anchor="t" anchorCtr="0">
            <a:noAutofit/>
          </a:bodyPr>
          <a:lstStyle/>
          <a:p>
            <a:pPr marL="0" indent="0" algn="ctr">
              <a:buNone/>
            </a:pPr>
            <a:endParaRPr lang="es" sz="2000" dirty="0"/>
          </a:p>
          <a:p>
            <a:pPr marL="608965" indent="-414655"/>
            <a:endParaRPr lang="es-ES" dirty="0"/>
          </a:p>
          <a:p>
            <a:pPr marL="194310" indent="0">
              <a:buNone/>
            </a:pPr>
            <a:r>
              <a:rPr lang="es-ES" dirty="0"/>
              <a:t>Se concede en la modalidad de </a:t>
            </a:r>
            <a:r>
              <a:rPr lang="es-ES" b="1" dirty="0"/>
              <a:t>egresados hasta el curso 2011- 2012 </a:t>
            </a:r>
            <a:r>
              <a:rPr lang="es-ES" dirty="0"/>
              <a:t>por su trayectoria profesional, por su implicación con la universidad , por sus reconocimientos y premios obtenidos y por su pertenencia a Alumni UBU a  </a:t>
            </a:r>
            <a:r>
              <a:rPr lang="es-ES" b="1" dirty="0"/>
              <a:t>D. Ignacio Álvarez Martínez</a:t>
            </a:r>
            <a:r>
              <a:rPr lang="es-ES" dirty="0"/>
              <a:t>, y  </a:t>
            </a:r>
          </a:p>
          <a:p>
            <a:pPr marL="194310" indent="0">
              <a:buNone/>
            </a:pPr>
            <a:r>
              <a:rPr lang="es-ES" dirty="0"/>
              <a:t>en la modalidad de </a:t>
            </a:r>
            <a:r>
              <a:rPr lang="es-ES" b="1" dirty="0"/>
              <a:t>egresados en cursos posteriores </a:t>
            </a:r>
            <a:r>
              <a:rPr lang="es-ES" dirty="0"/>
              <a:t>por su trayectoria profesional y su implicación con la universidad a</a:t>
            </a:r>
            <a:r>
              <a:rPr lang="es-ES" b="1" dirty="0"/>
              <a:t> Enrique Martínez Díez.</a:t>
            </a:r>
            <a:endParaRPr sz="2000" b="1" dirty="0"/>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7151" y="3116428"/>
            <a:ext cx="6121926" cy="3444583"/>
          </a:xfrm>
          <a:prstGeom prst="rect">
            <a:avLst/>
          </a:prstGeom>
        </p:spPr>
      </p:pic>
      <p:pic>
        <p:nvPicPr>
          <p:cNvPr id="3" name="Imagen 2">
            <a:extLst>
              <a:ext uri="{FF2B5EF4-FFF2-40B4-BE49-F238E27FC236}">
                <a16:creationId xmlns:a16="http://schemas.microsoft.com/office/drawing/2014/main" id="{CA0BE9B0-DE5F-4D43-9D5A-C4BFFF7994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35513" y="3237483"/>
            <a:ext cx="1535027" cy="1535027"/>
          </a:xfrm>
          <a:prstGeom prst="rect">
            <a:avLst/>
          </a:prstGeom>
        </p:spPr>
      </p:pic>
      <p:pic>
        <p:nvPicPr>
          <p:cNvPr id="4" name="Imagen 3">
            <a:extLst>
              <a:ext uri="{FF2B5EF4-FFF2-40B4-BE49-F238E27FC236}">
                <a16:creationId xmlns:a16="http://schemas.microsoft.com/office/drawing/2014/main" id="{07EB6104-FA87-4122-BD7E-26CA63A572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19211" y="4772510"/>
            <a:ext cx="1449977" cy="1689183"/>
          </a:xfrm>
          <a:prstGeom prst="rect">
            <a:avLst/>
          </a:prstGeom>
        </p:spPr>
      </p:pic>
    </p:spTree>
    <p:extLst>
      <p:ext uri="{BB962C8B-B14F-4D97-AF65-F5344CB8AC3E}">
        <p14:creationId xmlns:p14="http://schemas.microsoft.com/office/powerpoint/2010/main" val="22053795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2"/>
          <p:cNvSpPr txBox="1">
            <a:spLocks noGrp="1"/>
          </p:cNvSpPr>
          <p:nvPr>
            <p:ph type="ctrTitle"/>
          </p:nvPr>
        </p:nvSpPr>
        <p:spPr>
          <a:xfrm>
            <a:off x="4140679" y="2104533"/>
            <a:ext cx="7703389" cy="2105200"/>
          </a:xfrm>
          <a:prstGeom prst="rect">
            <a:avLst/>
          </a:prstGeom>
        </p:spPr>
        <p:txBody>
          <a:bodyPr spcFirstLastPara="1" wrap="square" lIns="121900" tIns="121900" rIns="121900" bIns="121900" anchor="t" anchorCtr="0">
            <a:noAutofit/>
          </a:bodyPr>
          <a:lstStyle/>
          <a:p>
            <a:pPr algn="ctr"/>
            <a:r>
              <a:rPr lang="es" b="1" u="sng" dirty="0"/>
              <a:t>ACTIVIDADES </a:t>
            </a:r>
            <a:r>
              <a:rPr lang="es-ES" b="1" u="sng" dirty="0"/>
              <a:t>ALUMNI UBU</a:t>
            </a:r>
            <a:endParaRPr b="1" u="sng" dirty="0"/>
          </a:p>
        </p:txBody>
      </p:sp>
      <p:sp>
        <p:nvSpPr>
          <p:cNvPr id="191" name="Google Shape;191;p22"/>
          <p:cNvSpPr txBox="1">
            <a:spLocks noGrp="1"/>
          </p:cNvSpPr>
          <p:nvPr>
            <p:ph type="subTitle" idx="1"/>
          </p:nvPr>
        </p:nvSpPr>
        <p:spPr>
          <a:xfrm>
            <a:off x="6778600" y="5233233"/>
            <a:ext cx="4627600" cy="674800"/>
          </a:xfrm>
          <a:prstGeom prst="rect">
            <a:avLst/>
          </a:prstGeom>
        </p:spPr>
        <p:txBody>
          <a:bodyPr spcFirstLastPara="1" wrap="square" lIns="121900" tIns="121900" rIns="121900" bIns="121900" anchor="t" anchorCtr="0">
            <a:noAutofit/>
          </a:bodyPr>
          <a:lstStyle/>
          <a:p>
            <a:pPr marL="0" indent="0"/>
            <a:endParaRPr dirty="0"/>
          </a:p>
        </p:txBody>
      </p:sp>
    </p:spTree>
    <p:extLst>
      <p:ext uri="{BB962C8B-B14F-4D97-AF65-F5344CB8AC3E}">
        <p14:creationId xmlns:p14="http://schemas.microsoft.com/office/powerpoint/2010/main" val="41821375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2"/>
          <p:cNvSpPr txBox="1">
            <a:spLocks noGrp="1"/>
          </p:cNvSpPr>
          <p:nvPr>
            <p:ph type="ctrTitle"/>
          </p:nvPr>
        </p:nvSpPr>
        <p:spPr>
          <a:xfrm>
            <a:off x="4716200" y="2104533"/>
            <a:ext cx="6690000" cy="2105200"/>
          </a:xfrm>
          <a:prstGeom prst="rect">
            <a:avLst/>
          </a:prstGeom>
        </p:spPr>
        <p:txBody>
          <a:bodyPr spcFirstLastPara="1" wrap="square" lIns="121900" tIns="121900" rIns="121900" bIns="121900" anchor="t" anchorCtr="0">
            <a:noAutofit/>
          </a:bodyPr>
          <a:lstStyle/>
          <a:p>
            <a:r>
              <a:rPr lang="es-ES" b="1" u="sng" dirty="0"/>
              <a:t>JORNADAS</a:t>
            </a:r>
            <a:endParaRPr b="1" u="sng" dirty="0"/>
          </a:p>
        </p:txBody>
      </p:sp>
      <p:sp>
        <p:nvSpPr>
          <p:cNvPr id="191" name="Google Shape;191;p22"/>
          <p:cNvSpPr txBox="1">
            <a:spLocks noGrp="1"/>
          </p:cNvSpPr>
          <p:nvPr>
            <p:ph type="subTitle" idx="1"/>
          </p:nvPr>
        </p:nvSpPr>
        <p:spPr>
          <a:xfrm>
            <a:off x="6778600" y="5233233"/>
            <a:ext cx="4627600" cy="674800"/>
          </a:xfrm>
          <a:prstGeom prst="rect">
            <a:avLst/>
          </a:prstGeom>
        </p:spPr>
        <p:txBody>
          <a:bodyPr spcFirstLastPara="1" wrap="square" lIns="121900" tIns="121900" rIns="121900" bIns="121900" anchor="t" anchorCtr="0">
            <a:noAutofit/>
          </a:bodyPr>
          <a:lstStyle/>
          <a:p>
            <a:pPr marL="0" indent="0"/>
            <a:endParaRPr dirty="0"/>
          </a:p>
        </p:txBody>
      </p:sp>
    </p:spTree>
    <p:extLst>
      <p:ext uri="{BB962C8B-B14F-4D97-AF65-F5344CB8AC3E}">
        <p14:creationId xmlns:p14="http://schemas.microsoft.com/office/powerpoint/2010/main" val="7318033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3"/>
          <p:cNvSpPr txBox="1">
            <a:spLocks noGrp="1"/>
          </p:cNvSpPr>
          <p:nvPr>
            <p:ph type="title"/>
          </p:nvPr>
        </p:nvSpPr>
        <p:spPr>
          <a:xfrm>
            <a:off x="1730000" y="525000"/>
            <a:ext cx="9385200" cy="1631200"/>
          </a:xfrm>
          <a:prstGeom prst="rect">
            <a:avLst/>
          </a:prstGeom>
        </p:spPr>
        <p:txBody>
          <a:bodyPr spcFirstLastPara="1" wrap="square" lIns="121900" tIns="121900" rIns="121900" bIns="121900" anchor="t" anchorCtr="0">
            <a:noAutofit/>
          </a:bodyPr>
          <a:lstStyle/>
          <a:p>
            <a:pPr algn="ctr"/>
            <a:r>
              <a:rPr lang="es" b="1" u="sng" dirty="0"/>
              <a:t>ASISTENCIA A LA JORNADA DE BIENVENIDA A ESTUDIANTES DE NUEVO INGRESO : 8 de septiembre</a:t>
            </a:r>
            <a:endParaRPr b="1" u="sng" dirty="0"/>
          </a:p>
          <a:p>
            <a:endParaRPr u="sng" dirty="0"/>
          </a:p>
          <a:p>
            <a:pPr algn="ctr"/>
            <a:endParaRPr u="sng" dirty="0"/>
          </a:p>
        </p:txBody>
      </p:sp>
      <p:pic>
        <p:nvPicPr>
          <p:cNvPr id="3" name="Imagen 2">
            <a:extLst>
              <a:ext uri="{FF2B5EF4-FFF2-40B4-BE49-F238E27FC236}">
                <a16:creationId xmlns:a16="http://schemas.microsoft.com/office/drawing/2014/main" id="{27816A5B-32B1-44EF-B723-4284A9071D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252410" y="2350450"/>
            <a:ext cx="4356744" cy="4156710"/>
          </a:xfrm>
          <a:prstGeom prst="rect">
            <a:avLst/>
          </a:prstGeom>
        </p:spPr>
      </p:pic>
    </p:spTree>
    <p:extLst>
      <p:ext uri="{BB962C8B-B14F-4D97-AF65-F5344CB8AC3E}">
        <p14:creationId xmlns:p14="http://schemas.microsoft.com/office/powerpoint/2010/main" val="29704006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7" name="Imagen 6">
            <a:extLst>
              <a:ext uri="{FF2B5EF4-FFF2-40B4-BE49-F238E27FC236}">
                <a16:creationId xmlns:a16="http://schemas.microsoft.com/office/drawing/2014/main" id="{078EA1BA-6E87-4502-8ACA-5E99D0AEA6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7360" y="1457409"/>
            <a:ext cx="3803038" cy="5152397"/>
          </a:xfrm>
          <a:prstGeom prst="rect">
            <a:avLst/>
          </a:prstGeom>
        </p:spPr>
      </p:pic>
      <p:sp>
        <p:nvSpPr>
          <p:cNvPr id="158" name="Google Shape;158;p17"/>
          <p:cNvSpPr txBox="1">
            <a:spLocks noGrp="1"/>
          </p:cNvSpPr>
          <p:nvPr>
            <p:ph type="title"/>
          </p:nvPr>
        </p:nvSpPr>
        <p:spPr>
          <a:xfrm>
            <a:off x="1730000" y="525000"/>
            <a:ext cx="9385200" cy="1218800"/>
          </a:xfrm>
          <a:prstGeom prst="rect">
            <a:avLst/>
          </a:prstGeom>
        </p:spPr>
        <p:txBody>
          <a:bodyPr spcFirstLastPara="1" wrap="square" lIns="121900" tIns="121900" rIns="121900" bIns="121900" anchor="t" anchorCtr="0">
            <a:noAutofit/>
          </a:bodyPr>
          <a:lstStyle/>
          <a:p>
            <a:pPr algn="ctr">
              <a:lnSpc>
                <a:spcPct val="115000"/>
              </a:lnSpc>
            </a:pPr>
            <a:r>
              <a:rPr lang="es-ES" b="1" u="sng" dirty="0">
                <a:latin typeface="Arial"/>
                <a:cs typeface="Arial"/>
                <a:sym typeface="Arial"/>
              </a:rPr>
              <a:t>XXVI ENCUENTRO ALUMNI ESPAÑA</a:t>
            </a:r>
            <a:endParaRPr dirty="0"/>
          </a:p>
        </p:txBody>
      </p:sp>
      <p:sp>
        <p:nvSpPr>
          <p:cNvPr id="160" name="Google Shape;160;p17"/>
          <p:cNvSpPr txBox="1">
            <a:spLocks noGrp="1"/>
          </p:cNvSpPr>
          <p:nvPr>
            <p:ph type="body" idx="2"/>
          </p:nvPr>
        </p:nvSpPr>
        <p:spPr>
          <a:xfrm>
            <a:off x="1920241" y="1101618"/>
            <a:ext cx="4502360" cy="2063125"/>
          </a:xfrm>
          <a:prstGeom prst="rect">
            <a:avLst/>
          </a:prstGeom>
        </p:spPr>
        <p:txBody>
          <a:bodyPr spcFirstLastPara="1" wrap="square" lIns="121900" tIns="121900" rIns="121900" bIns="121900" anchor="t" anchorCtr="0">
            <a:noAutofit/>
          </a:bodyPr>
          <a:lstStyle/>
          <a:p>
            <a:pPr marL="0" indent="0" algn="ctr">
              <a:lnSpc>
                <a:spcPct val="100000"/>
              </a:lnSpc>
              <a:buNone/>
            </a:pPr>
            <a:r>
              <a:rPr lang="es" sz="2400" b="1" dirty="0">
                <a:latin typeface="Arial"/>
                <a:ea typeface="Arial"/>
                <a:cs typeface="Arial"/>
                <a:sym typeface="Arial"/>
              </a:rPr>
              <a:t>   	</a:t>
            </a:r>
            <a:endParaRPr sz="2400" b="1" u="sng" dirty="0">
              <a:latin typeface="Arial"/>
              <a:ea typeface="Arial"/>
              <a:cs typeface="Arial"/>
              <a:sym typeface="Arial"/>
            </a:endParaRPr>
          </a:p>
          <a:p>
            <a:pPr marL="186262" indent="0">
              <a:lnSpc>
                <a:spcPct val="100000"/>
              </a:lnSpc>
              <a:buSzPts val="1400"/>
              <a:buNone/>
            </a:pPr>
            <a:endParaRPr lang="es-ES" sz="1800" dirty="0"/>
          </a:p>
          <a:p>
            <a:pPr marL="186262" indent="0">
              <a:lnSpc>
                <a:spcPct val="100000"/>
              </a:lnSpc>
              <a:buSzPts val="1400"/>
              <a:buNone/>
            </a:pPr>
            <a:r>
              <a:rPr lang="es-ES" sz="1800" dirty="0"/>
              <a:t>Alumni UBU estuvo presente en el XXV Encuentro Alumni España que tuvo lugar en Madrid del 17 al 18 de octubre de 2022.</a:t>
            </a:r>
            <a:endParaRPr lang="es-ES" sz="1800" dirty="0">
              <a:latin typeface="Arial"/>
              <a:ea typeface="Arial"/>
              <a:cs typeface="Arial"/>
              <a:sym typeface="Arial"/>
            </a:endParaRPr>
          </a:p>
          <a:p>
            <a:pPr marL="186262" indent="0">
              <a:lnSpc>
                <a:spcPct val="100000"/>
              </a:lnSpc>
              <a:buSzPts val="1400"/>
              <a:buNone/>
            </a:pPr>
            <a:endParaRPr lang="es-ES" sz="1800" dirty="0">
              <a:latin typeface="Arial"/>
              <a:ea typeface="Arial"/>
              <a:cs typeface="Arial"/>
              <a:sym typeface="Arial"/>
            </a:endParaRPr>
          </a:p>
          <a:p>
            <a:pPr marL="186262" indent="0">
              <a:lnSpc>
                <a:spcPct val="100000"/>
              </a:lnSpc>
              <a:buSzPts val="1400"/>
              <a:buNone/>
            </a:pPr>
            <a:endParaRPr sz="1867" dirty="0">
              <a:latin typeface="Arial"/>
              <a:ea typeface="Arial"/>
              <a:cs typeface="Arial"/>
              <a:sym typeface="Arial"/>
            </a:endParaRPr>
          </a:p>
          <a:p>
            <a:pPr indent="0">
              <a:lnSpc>
                <a:spcPct val="100000"/>
              </a:lnSpc>
              <a:buNone/>
            </a:pPr>
            <a:endParaRPr sz="1867" dirty="0">
              <a:latin typeface="Arial"/>
              <a:ea typeface="Arial"/>
              <a:cs typeface="Arial"/>
              <a:sym typeface="Arial"/>
            </a:endParaRPr>
          </a:p>
          <a:p>
            <a:pPr marL="0" indent="0">
              <a:spcAft>
                <a:spcPts val="2133"/>
              </a:spcAft>
              <a:buNone/>
            </a:pPr>
            <a:endParaRPr dirty="0"/>
          </a:p>
        </p:txBody>
      </p:sp>
      <p:pic>
        <p:nvPicPr>
          <p:cNvPr id="4" name="Imagen 3">
            <a:extLst>
              <a:ext uri="{FF2B5EF4-FFF2-40B4-BE49-F238E27FC236}">
                <a16:creationId xmlns:a16="http://schemas.microsoft.com/office/drawing/2014/main" id="{DAF40127-A01B-46A9-9BB8-BCCB979062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2309" y="3429001"/>
            <a:ext cx="4156223" cy="3180806"/>
          </a:xfrm>
          <a:prstGeom prst="rect">
            <a:avLst/>
          </a:prstGeom>
        </p:spPr>
      </p:pic>
    </p:spTree>
    <p:extLst>
      <p:ext uri="{BB962C8B-B14F-4D97-AF65-F5344CB8AC3E}">
        <p14:creationId xmlns:p14="http://schemas.microsoft.com/office/powerpoint/2010/main" val="21012720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3"/>
          <p:cNvSpPr txBox="1">
            <a:spLocks noGrp="1"/>
          </p:cNvSpPr>
          <p:nvPr>
            <p:ph type="title"/>
          </p:nvPr>
        </p:nvSpPr>
        <p:spPr>
          <a:xfrm>
            <a:off x="1730000" y="525000"/>
            <a:ext cx="9385200" cy="1631200"/>
          </a:xfrm>
          <a:prstGeom prst="rect">
            <a:avLst/>
          </a:prstGeom>
        </p:spPr>
        <p:txBody>
          <a:bodyPr spcFirstLastPara="1" wrap="square" lIns="121900" tIns="121900" rIns="121900" bIns="121900" anchor="t" anchorCtr="0">
            <a:noAutofit/>
          </a:bodyPr>
          <a:lstStyle/>
          <a:p>
            <a:pPr algn="ctr"/>
            <a:r>
              <a:rPr lang="es" b="1" u="sng" dirty="0"/>
              <a:t>ASISTENCIA A</a:t>
            </a:r>
            <a:r>
              <a:rPr lang="es-ES" b="1" u="sng" dirty="0"/>
              <a:t>L FORO DE EMPLEO </a:t>
            </a:r>
            <a:br>
              <a:rPr lang="es-ES" b="1" u="sng" dirty="0"/>
            </a:br>
            <a:r>
              <a:rPr lang="es-ES" b="1" u="sng" dirty="0"/>
              <a:t>3 de noviembre</a:t>
            </a:r>
            <a:endParaRPr b="1" u="sng" dirty="0"/>
          </a:p>
          <a:p>
            <a:endParaRPr u="sng" dirty="0"/>
          </a:p>
          <a:p>
            <a:pPr algn="ctr"/>
            <a:endParaRPr u="sng" dirty="0"/>
          </a:p>
        </p:txBody>
      </p:sp>
      <p:pic>
        <p:nvPicPr>
          <p:cNvPr id="3" name="Imagen 2">
            <a:extLst>
              <a:ext uri="{FF2B5EF4-FFF2-40B4-BE49-F238E27FC236}">
                <a16:creationId xmlns:a16="http://schemas.microsoft.com/office/drawing/2014/main" id="{27816A5B-32B1-44EF-B723-4284A9071D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5587" y="2760520"/>
            <a:ext cx="4356744" cy="3267558"/>
          </a:xfrm>
          <a:prstGeom prst="rect">
            <a:avLst/>
          </a:prstGeom>
        </p:spPr>
      </p:pic>
      <p:pic>
        <p:nvPicPr>
          <p:cNvPr id="2" name="Imagen 1">
            <a:extLst>
              <a:ext uri="{FF2B5EF4-FFF2-40B4-BE49-F238E27FC236}">
                <a16:creationId xmlns:a16="http://schemas.microsoft.com/office/drawing/2014/main" id="{BCEF8ADF-22BD-4710-9163-39335413AF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150579" y="2823128"/>
            <a:ext cx="4011283" cy="3008462"/>
          </a:xfrm>
          <a:prstGeom prst="rect">
            <a:avLst/>
          </a:prstGeom>
        </p:spPr>
      </p:pic>
    </p:spTree>
    <p:extLst>
      <p:ext uri="{BB962C8B-B14F-4D97-AF65-F5344CB8AC3E}">
        <p14:creationId xmlns:p14="http://schemas.microsoft.com/office/powerpoint/2010/main" val="14940434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2"/>
          <p:cNvSpPr txBox="1">
            <a:spLocks noGrp="1"/>
          </p:cNvSpPr>
          <p:nvPr>
            <p:ph type="ctrTitle"/>
          </p:nvPr>
        </p:nvSpPr>
        <p:spPr>
          <a:xfrm>
            <a:off x="4716200" y="2104533"/>
            <a:ext cx="6690000" cy="2105200"/>
          </a:xfrm>
          <a:prstGeom prst="rect">
            <a:avLst/>
          </a:prstGeom>
        </p:spPr>
        <p:txBody>
          <a:bodyPr spcFirstLastPara="1" wrap="square" lIns="121900" tIns="121900" rIns="121900" bIns="121900" anchor="t" anchorCtr="0">
            <a:noAutofit/>
          </a:bodyPr>
          <a:lstStyle/>
          <a:p>
            <a:r>
              <a:rPr lang="es-ES" b="1" u="sng" dirty="0"/>
              <a:t>CONFERENCIAS</a:t>
            </a:r>
            <a:endParaRPr b="1" u="sng" dirty="0"/>
          </a:p>
        </p:txBody>
      </p:sp>
      <p:sp>
        <p:nvSpPr>
          <p:cNvPr id="191" name="Google Shape;191;p22"/>
          <p:cNvSpPr txBox="1">
            <a:spLocks noGrp="1"/>
          </p:cNvSpPr>
          <p:nvPr>
            <p:ph type="subTitle" idx="1"/>
          </p:nvPr>
        </p:nvSpPr>
        <p:spPr>
          <a:xfrm>
            <a:off x="6778600" y="5233233"/>
            <a:ext cx="4627600" cy="674800"/>
          </a:xfrm>
          <a:prstGeom prst="rect">
            <a:avLst/>
          </a:prstGeom>
        </p:spPr>
        <p:txBody>
          <a:bodyPr spcFirstLastPara="1" wrap="square" lIns="121900" tIns="121900" rIns="121900" bIns="121900" anchor="t" anchorCtr="0">
            <a:noAutofit/>
          </a:bodyPr>
          <a:lstStyle/>
          <a:p>
            <a:pPr marL="0" indent="0"/>
            <a:endParaRPr dirty="0"/>
          </a:p>
        </p:txBody>
      </p:sp>
    </p:spTree>
    <p:extLst>
      <p:ext uri="{BB962C8B-B14F-4D97-AF65-F5344CB8AC3E}">
        <p14:creationId xmlns:p14="http://schemas.microsoft.com/office/powerpoint/2010/main" val="15481565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6262" y="2366834"/>
            <a:ext cx="5899739" cy="3319566"/>
          </a:xfrm>
          <a:prstGeom prst="rect">
            <a:avLst/>
          </a:prstGeom>
        </p:spPr>
      </p:pic>
      <p:sp>
        <p:nvSpPr>
          <p:cNvPr id="222" name="Google Shape;222;p27"/>
          <p:cNvSpPr txBox="1">
            <a:spLocks noGrp="1"/>
          </p:cNvSpPr>
          <p:nvPr>
            <p:ph type="title"/>
          </p:nvPr>
        </p:nvSpPr>
        <p:spPr>
          <a:xfrm>
            <a:off x="1730000" y="525000"/>
            <a:ext cx="9385200" cy="1218800"/>
          </a:xfrm>
          <a:prstGeom prst="rect">
            <a:avLst/>
          </a:prstGeom>
        </p:spPr>
        <p:txBody>
          <a:bodyPr spcFirstLastPara="1" wrap="square" lIns="121900" tIns="121900" rIns="121900" bIns="121900" anchor="t" anchorCtr="0">
            <a:noAutofit/>
          </a:bodyPr>
          <a:lstStyle/>
          <a:p>
            <a:pPr algn="ctr"/>
            <a:r>
              <a:rPr lang="es-ES" b="1" u="sng" dirty="0">
                <a:solidFill>
                  <a:schemeClr val="bg1"/>
                </a:solidFill>
              </a:rPr>
              <a:t>CONFERENCIAS ALUMNI UBU</a:t>
            </a:r>
            <a:br>
              <a:rPr lang="es-ES" sz="2800" dirty="0">
                <a:highlight>
                  <a:srgbClr val="FFFF00"/>
                </a:highlight>
              </a:rPr>
            </a:br>
            <a:endParaRPr sz="2800" b="1" u="sng" dirty="0">
              <a:highlight>
                <a:srgbClr val="FFFF00"/>
              </a:highlight>
            </a:endParaRPr>
          </a:p>
        </p:txBody>
      </p:sp>
      <p:sp>
        <p:nvSpPr>
          <p:cNvPr id="223" name="Google Shape;223;p27"/>
          <p:cNvSpPr txBox="1">
            <a:spLocks noGrp="1"/>
          </p:cNvSpPr>
          <p:nvPr>
            <p:ph type="body" idx="1"/>
          </p:nvPr>
        </p:nvSpPr>
        <p:spPr>
          <a:xfrm>
            <a:off x="1076800" y="1743800"/>
            <a:ext cx="4454435" cy="4680743"/>
          </a:xfrm>
          <a:prstGeom prst="rect">
            <a:avLst/>
          </a:prstGeom>
        </p:spPr>
        <p:txBody>
          <a:bodyPr spcFirstLastPara="1" wrap="square" lIns="121900" tIns="121900" rIns="121900" bIns="121900" anchor="t" anchorCtr="0">
            <a:noAutofit/>
          </a:bodyPr>
          <a:lstStyle/>
          <a:p>
            <a:pPr marL="0" indent="0" algn="ctr">
              <a:buNone/>
            </a:pPr>
            <a:r>
              <a:rPr lang="es-ES" sz="2000" dirty="0"/>
              <a:t>“Ucrania. </a:t>
            </a:r>
          </a:p>
          <a:p>
            <a:pPr marL="0" indent="0" algn="ctr">
              <a:buNone/>
            </a:pPr>
            <a:r>
              <a:rPr lang="es-ES" sz="2000" dirty="0"/>
              <a:t>Claves para comprender el conflicto”</a:t>
            </a:r>
          </a:p>
          <a:p>
            <a:pPr marL="0" indent="0" algn="ctr">
              <a:buNone/>
            </a:pPr>
            <a:endParaRPr lang="es-ES" sz="1800" dirty="0"/>
          </a:p>
          <a:p>
            <a:pPr marL="0" indent="0">
              <a:buNone/>
            </a:pPr>
            <a:r>
              <a:rPr lang="es-ES" sz="1800" dirty="0"/>
              <a:t>Ponentes:</a:t>
            </a:r>
          </a:p>
          <a:p>
            <a:pPr marL="342900" indent="-342900">
              <a:buFont typeface="Wingdings" panose="05000000000000000000" pitchFamily="2" charset="2"/>
              <a:buChar char="Ø"/>
            </a:pPr>
            <a:r>
              <a:rPr lang="es-ES" sz="1800" dirty="0"/>
              <a:t>Yago Rodríguez, </a:t>
            </a:r>
            <a:r>
              <a:rPr lang="es-ES" sz="1800" dirty="0" err="1"/>
              <a:t>The</a:t>
            </a:r>
            <a:r>
              <a:rPr lang="es-ES" sz="1800" dirty="0"/>
              <a:t> </a:t>
            </a:r>
            <a:r>
              <a:rPr lang="es-ES" sz="1800" dirty="0" err="1"/>
              <a:t>Political</a:t>
            </a:r>
            <a:r>
              <a:rPr lang="es-ES" sz="1800" dirty="0"/>
              <a:t> </a:t>
            </a:r>
            <a:r>
              <a:rPr lang="es-ES" sz="1800" dirty="0" err="1"/>
              <a:t>Room</a:t>
            </a:r>
            <a:endParaRPr lang="es-ES" sz="1800" dirty="0"/>
          </a:p>
          <a:p>
            <a:pPr marL="342900" indent="-342900">
              <a:buFont typeface="Wingdings" panose="05000000000000000000" pitchFamily="2" charset="2"/>
              <a:buChar char="Ø"/>
            </a:pPr>
            <a:r>
              <a:rPr lang="es-ES" sz="1800" dirty="0"/>
              <a:t>Juan Tovar Ruiz, profesor Relaciones Internaciones de la UBU</a:t>
            </a:r>
          </a:p>
          <a:p>
            <a:pPr marL="0" indent="0">
              <a:buNone/>
            </a:pPr>
            <a:endParaRPr lang="es-ES" sz="1800" dirty="0"/>
          </a:p>
          <a:p>
            <a:pPr marL="0" indent="0">
              <a:buNone/>
            </a:pPr>
            <a:r>
              <a:rPr lang="es-ES" sz="1800" dirty="0"/>
              <a:t>Moderador: Álvaro </a:t>
            </a:r>
            <a:r>
              <a:rPr lang="es-ES" sz="1800" dirty="0" err="1"/>
              <a:t>Eguiluz</a:t>
            </a:r>
            <a:r>
              <a:rPr lang="es-ES" sz="1800" dirty="0"/>
              <a:t> , miembro de la Junta directiva de </a:t>
            </a:r>
            <a:r>
              <a:rPr lang="es-ES" sz="1800" dirty="0" err="1"/>
              <a:t>Alumni</a:t>
            </a:r>
            <a:r>
              <a:rPr lang="es-ES" sz="1800" dirty="0"/>
              <a:t> UBU</a:t>
            </a:r>
          </a:p>
          <a:p>
            <a:pPr marL="342900" indent="-342900">
              <a:buFont typeface="Wingdings" panose="05000000000000000000" pitchFamily="2" charset="2"/>
              <a:buChar char="Ø"/>
            </a:pPr>
            <a:endParaRPr lang="es-ES" sz="2000" dirty="0"/>
          </a:p>
          <a:p>
            <a:pPr marL="0" indent="0">
              <a:buNone/>
            </a:pPr>
            <a:r>
              <a:rPr lang="es-ES" sz="2000" dirty="0"/>
              <a:t>Fecha: 23 de marzo de 2022</a:t>
            </a:r>
          </a:p>
        </p:txBody>
      </p:sp>
    </p:spTree>
    <p:extLst>
      <p:ext uri="{BB962C8B-B14F-4D97-AF65-F5344CB8AC3E}">
        <p14:creationId xmlns:p14="http://schemas.microsoft.com/office/powerpoint/2010/main" val="20445417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3" name="Imagen 2">
            <a:extLst>
              <a:ext uri="{FF2B5EF4-FFF2-40B4-BE49-F238E27FC236}">
                <a16:creationId xmlns:a16="http://schemas.microsoft.com/office/drawing/2014/main" id="{208BD0D4-E817-4263-AD32-48692B80DB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6346" y="1739655"/>
            <a:ext cx="5408763" cy="4295955"/>
          </a:xfrm>
          <a:prstGeom prst="rect">
            <a:avLst/>
          </a:prstGeom>
        </p:spPr>
      </p:pic>
      <p:sp>
        <p:nvSpPr>
          <p:cNvPr id="140" name="Google Shape;140;p14"/>
          <p:cNvSpPr txBox="1">
            <a:spLocks noGrp="1"/>
          </p:cNvSpPr>
          <p:nvPr>
            <p:ph type="title"/>
          </p:nvPr>
        </p:nvSpPr>
        <p:spPr>
          <a:xfrm>
            <a:off x="1730000" y="525000"/>
            <a:ext cx="9385200" cy="1218800"/>
          </a:xfrm>
          <a:prstGeom prst="rect">
            <a:avLst/>
          </a:prstGeom>
        </p:spPr>
        <p:txBody>
          <a:bodyPr spcFirstLastPara="1" wrap="square" lIns="121900" tIns="121900" rIns="121900" bIns="121900" anchor="t" anchorCtr="0">
            <a:noAutofit/>
          </a:bodyPr>
          <a:lstStyle/>
          <a:p>
            <a:pPr algn="ctr"/>
            <a:r>
              <a:rPr lang="es" b="1" u="sng" dirty="0"/>
              <a:t>SOCIOS</a:t>
            </a:r>
            <a:endParaRPr b="1" u="sng" dirty="0"/>
          </a:p>
        </p:txBody>
      </p:sp>
      <p:sp>
        <p:nvSpPr>
          <p:cNvPr id="141" name="Google Shape;141;p14"/>
          <p:cNvSpPr txBox="1">
            <a:spLocks noGrp="1"/>
          </p:cNvSpPr>
          <p:nvPr>
            <p:ph type="body" idx="1"/>
          </p:nvPr>
        </p:nvSpPr>
        <p:spPr>
          <a:xfrm>
            <a:off x="1388851" y="2398144"/>
            <a:ext cx="4356341" cy="3528204"/>
          </a:xfrm>
          <a:prstGeom prst="rect">
            <a:avLst/>
          </a:prstGeom>
        </p:spPr>
        <p:txBody>
          <a:bodyPr spcFirstLastPara="1" wrap="square" lIns="121900" tIns="121900" rIns="121900" bIns="121900" anchor="t" anchorCtr="0">
            <a:noAutofit/>
          </a:bodyPr>
          <a:lstStyle/>
          <a:p>
            <a:pPr marL="342900" indent="-342900">
              <a:lnSpc>
                <a:spcPct val="100000"/>
              </a:lnSpc>
              <a:buSzPts val="1400"/>
              <a:buFont typeface="Wingdings" panose="05000000000000000000" pitchFamily="2" charset="2"/>
              <a:buChar char="q"/>
            </a:pPr>
            <a:r>
              <a:rPr lang="es-ES" sz="2400" dirty="0">
                <a:latin typeface="+mn-lt"/>
                <a:cs typeface="Arial"/>
              </a:rPr>
              <a:t>Total Actual: 546 socios</a:t>
            </a:r>
          </a:p>
          <a:p>
            <a:pPr marL="0" indent="0">
              <a:lnSpc>
                <a:spcPct val="100000"/>
              </a:lnSpc>
              <a:buSzPts val="1400"/>
              <a:buNone/>
            </a:pPr>
            <a:endParaRPr lang="es-ES" sz="2400" dirty="0">
              <a:latin typeface="+mn-lt"/>
              <a:cs typeface="Arial"/>
            </a:endParaRPr>
          </a:p>
          <a:p>
            <a:pPr marL="952485" lvl="1" indent="-342900">
              <a:lnSpc>
                <a:spcPct val="100000"/>
              </a:lnSpc>
              <a:buSzPts val="1400"/>
              <a:buFont typeface="Wingdings" panose="05000000000000000000" pitchFamily="2" charset="2"/>
              <a:buChar char="v"/>
            </a:pPr>
            <a:r>
              <a:rPr lang="es-ES" sz="2400" dirty="0">
                <a:latin typeface="+mn-lt"/>
                <a:cs typeface="Arial"/>
              </a:rPr>
              <a:t>Altas: 75</a:t>
            </a:r>
          </a:p>
          <a:p>
            <a:pPr marL="609585" lvl="1" indent="0">
              <a:lnSpc>
                <a:spcPct val="100000"/>
              </a:lnSpc>
              <a:buSzPts val="1400"/>
              <a:buNone/>
            </a:pPr>
            <a:endParaRPr lang="es-ES" sz="2400" dirty="0">
              <a:latin typeface="+mn-lt"/>
              <a:cs typeface="Arial"/>
            </a:endParaRPr>
          </a:p>
          <a:p>
            <a:pPr marL="952485" lvl="1" indent="-342900">
              <a:lnSpc>
                <a:spcPct val="100000"/>
              </a:lnSpc>
              <a:buSzPts val="1400"/>
              <a:buFont typeface="Wingdings" panose="05000000000000000000" pitchFamily="2" charset="2"/>
              <a:buChar char="v"/>
            </a:pPr>
            <a:r>
              <a:rPr lang="es-ES" sz="2400" dirty="0">
                <a:latin typeface="+mn-lt"/>
                <a:cs typeface="Arial"/>
              </a:rPr>
              <a:t>Bajas: 49</a:t>
            </a:r>
          </a:p>
          <a:p>
            <a:pPr marL="0" indent="0">
              <a:buNone/>
            </a:pPr>
            <a:endParaRPr sz="2400" dirty="0"/>
          </a:p>
          <a:p>
            <a:pPr marL="3657509" indent="0">
              <a:spcBef>
                <a:spcPts val="2133"/>
              </a:spcBef>
              <a:spcAft>
                <a:spcPts val="2133"/>
              </a:spcAft>
              <a:buNone/>
            </a:pPr>
            <a:endParaRPr lang="es-ES" sz="3200" dirty="0"/>
          </a:p>
          <a:p>
            <a:pPr marL="3657509" indent="0">
              <a:spcBef>
                <a:spcPts val="2133"/>
              </a:spcBef>
              <a:spcAft>
                <a:spcPts val="2133"/>
              </a:spcAft>
              <a:buNone/>
            </a:pPr>
            <a:endParaRPr sz="3200" dirty="0"/>
          </a:p>
        </p:txBody>
      </p:sp>
    </p:spTree>
    <p:extLst>
      <p:ext uri="{BB962C8B-B14F-4D97-AF65-F5344CB8AC3E}">
        <p14:creationId xmlns:p14="http://schemas.microsoft.com/office/powerpoint/2010/main" val="38959957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5406" y="2181497"/>
            <a:ext cx="5901451" cy="3690240"/>
          </a:xfrm>
          <a:prstGeom prst="rect">
            <a:avLst/>
          </a:prstGeom>
        </p:spPr>
      </p:pic>
      <p:sp>
        <p:nvSpPr>
          <p:cNvPr id="222" name="Google Shape;222;p27"/>
          <p:cNvSpPr txBox="1">
            <a:spLocks noGrp="1"/>
          </p:cNvSpPr>
          <p:nvPr>
            <p:ph type="title"/>
          </p:nvPr>
        </p:nvSpPr>
        <p:spPr>
          <a:xfrm>
            <a:off x="1730000" y="525000"/>
            <a:ext cx="9385200" cy="1218800"/>
          </a:xfrm>
          <a:prstGeom prst="rect">
            <a:avLst/>
          </a:prstGeom>
        </p:spPr>
        <p:txBody>
          <a:bodyPr spcFirstLastPara="1" wrap="square" lIns="121900" tIns="121900" rIns="121900" bIns="121900" anchor="t" anchorCtr="0">
            <a:noAutofit/>
          </a:bodyPr>
          <a:lstStyle/>
          <a:p>
            <a:pPr algn="ctr"/>
            <a:r>
              <a:rPr lang="es-ES" b="1" u="sng" dirty="0">
                <a:solidFill>
                  <a:schemeClr val="bg1"/>
                </a:solidFill>
              </a:rPr>
              <a:t>CONFERENCIAS ALUMNI UBU</a:t>
            </a:r>
            <a:br>
              <a:rPr lang="es-ES" sz="2800" dirty="0">
                <a:highlight>
                  <a:srgbClr val="FFFF00"/>
                </a:highlight>
              </a:rPr>
            </a:br>
            <a:endParaRPr sz="2800" b="1" u="sng" dirty="0">
              <a:highlight>
                <a:srgbClr val="FFFF00"/>
              </a:highlight>
            </a:endParaRPr>
          </a:p>
        </p:txBody>
      </p:sp>
      <p:sp>
        <p:nvSpPr>
          <p:cNvPr id="223" name="Google Shape;223;p27"/>
          <p:cNvSpPr txBox="1">
            <a:spLocks noGrp="1"/>
          </p:cNvSpPr>
          <p:nvPr>
            <p:ph type="body" idx="1"/>
          </p:nvPr>
        </p:nvSpPr>
        <p:spPr>
          <a:xfrm>
            <a:off x="809897" y="2312126"/>
            <a:ext cx="4454435" cy="3881600"/>
          </a:xfrm>
          <a:prstGeom prst="rect">
            <a:avLst/>
          </a:prstGeom>
        </p:spPr>
        <p:txBody>
          <a:bodyPr spcFirstLastPara="1" wrap="square" lIns="121900" tIns="121900" rIns="121900" bIns="121900" anchor="t" anchorCtr="0">
            <a:noAutofit/>
          </a:bodyPr>
          <a:lstStyle/>
          <a:p>
            <a:pPr marL="0" indent="0">
              <a:buNone/>
            </a:pPr>
            <a:r>
              <a:rPr lang="es-ES" sz="2000" dirty="0"/>
              <a:t>“Experiencia de usuario en proyectos reales: ejemplo de Intel Labs”</a:t>
            </a:r>
          </a:p>
          <a:p>
            <a:pPr marL="0" indent="0">
              <a:buNone/>
            </a:pPr>
            <a:endParaRPr lang="es-ES" sz="2000" dirty="0"/>
          </a:p>
          <a:p>
            <a:pPr marL="0" indent="0">
              <a:buNone/>
            </a:pPr>
            <a:r>
              <a:rPr lang="es-ES" sz="2000" dirty="0"/>
              <a:t>Formato: Videoconferencia</a:t>
            </a:r>
          </a:p>
          <a:p>
            <a:pPr marL="0" indent="0">
              <a:buNone/>
            </a:pPr>
            <a:endParaRPr lang="es-ES" sz="2000" dirty="0"/>
          </a:p>
          <a:p>
            <a:pPr marL="0" indent="0">
              <a:buNone/>
            </a:pPr>
            <a:r>
              <a:rPr lang="es-ES" sz="2000" dirty="0"/>
              <a:t>Ponente:</a:t>
            </a:r>
          </a:p>
          <a:p>
            <a:pPr marL="342900" indent="-342900">
              <a:buFont typeface="Wingdings" panose="05000000000000000000" pitchFamily="2" charset="2"/>
              <a:buChar char="Ø"/>
            </a:pPr>
            <a:r>
              <a:rPr lang="es-ES" sz="2000" dirty="0"/>
              <a:t>Ignacio Álvarez Martínez</a:t>
            </a:r>
          </a:p>
          <a:p>
            <a:pPr marL="342900" indent="-342900">
              <a:buFont typeface="Wingdings" panose="05000000000000000000" pitchFamily="2" charset="2"/>
              <a:buChar char="Ø"/>
            </a:pPr>
            <a:endParaRPr lang="es-ES" sz="2000" dirty="0"/>
          </a:p>
          <a:p>
            <a:pPr marL="0" indent="0">
              <a:buNone/>
            </a:pPr>
            <a:r>
              <a:rPr lang="es-ES" sz="2000" dirty="0"/>
              <a:t>Fecha: 22 de abril de 2022</a:t>
            </a:r>
          </a:p>
        </p:txBody>
      </p:sp>
    </p:spTree>
    <p:extLst>
      <p:ext uri="{BB962C8B-B14F-4D97-AF65-F5344CB8AC3E}">
        <p14:creationId xmlns:p14="http://schemas.microsoft.com/office/powerpoint/2010/main" val="34164888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5406" y="2366834"/>
            <a:ext cx="5901451" cy="3319566"/>
          </a:xfrm>
          <a:prstGeom prst="rect">
            <a:avLst/>
          </a:prstGeom>
        </p:spPr>
      </p:pic>
      <p:sp>
        <p:nvSpPr>
          <p:cNvPr id="222" name="Google Shape;222;p27"/>
          <p:cNvSpPr txBox="1">
            <a:spLocks noGrp="1"/>
          </p:cNvSpPr>
          <p:nvPr>
            <p:ph type="title"/>
          </p:nvPr>
        </p:nvSpPr>
        <p:spPr>
          <a:xfrm>
            <a:off x="1730000" y="525000"/>
            <a:ext cx="9385200" cy="1218800"/>
          </a:xfrm>
          <a:prstGeom prst="rect">
            <a:avLst/>
          </a:prstGeom>
        </p:spPr>
        <p:txBody>
          <a:bodyPr spcFirstLastPara="1" wrap="square" lIns="121900" tIns="121900" rIns="121900" bIns="121900" anchor="t" anchorCtr="0">
            <a:noAutofit/>
          </a:bodyPr>
          <a:lstStyle/>
          <a:p>
            <a:pPr algn="ctr"/>
            <a:r>
              <a:rPr lang="es-ES" b="1" u="sng" dirty="0">
                <a:solidFill>
                  <a:schemeClr val="bg1"/>
                </a:solidFill>
              </a:rPr>
              <a:t>CONFERENCIAS ALUMNI UBU</a:t>
            </a:r>
            <a:br>
              <a:rPr lang="es-ES" sz="2800" dirty="0">
                <a:highlight>
                  <a:srgbClr val="FFFF00"/>
                </a:highlight>
              </a:rPr>
            </a:br>
            <a:endParaRPr sz="2800" b="1" u="sng" dirty="0">
              <a:highlight>
                <a:srgbClr val="FFFF00"/>
              </a:highlight>
            </a:endParaRPr>
          </a:p>
        </p:txBody>
      </p:sp>
      <p:sp>
        <p:nvSpPr>
          <p:cNvPr id="223" name="Google Shape;223;p27"/>
          <p:cNvSpPr txBox="1">
            <a:spLocks noGrp="1"/>
          </p:cNvSpPr>
          <p:nvPr>
            <p:ph type="body" idx="1"/>
          </p:nvPr>
        </p:nvSpPr>
        <p:spPr>
          <a:xfrm>
            <a:off x="1076800" y="1743800"/>
            <a:ext cx="4454435" cy="4680743"/>
          </a:xfrm>
          <a:prstGeom prst="rect">
            <a:avLst/>
          </a:prstGeom>
        </p:spPr>
        <p:txBody>
          <a:bodyPr spcFirstLastPara="1" wrap="square" lIns="121900" tIns="121900" rIns="121900" bIns="121900" anchor="t" anchorCtr="0">
            <a:noAutofit/>
          </a:bodyPr>
          <a:lstStyle/>
          <a:p>
            <a:pPr marL="0" indent="0">
              <a:buNone/>
            </a:pPr>
            <a:r>
              <a:rPr lang="es-ES" sz="2000" dirty="0"/>
              <a:t>“Retos económicos y políticos en un mundo en crisis</a:t>
            </a:r>
          </a:p>
          <a:p>
            <a:pPr marL="0" indent="0">
              <a:buNone/>
            </a:pPr>
            <a:endParaRPr lang="es-ES" sz="1800" dirty="0"/>
          </a:p>
          <a:p>
            <a:pPr marL="0" indent="0">
              <a:buNone/>
            </a:pPr>
            <a:r>
              <a:rPr lang="es-ES" sz="1800" dirty="0"/>
              <a:t>Ponentes:</a:t>
            </a:r>
          </a:p>
          <a:p>
            <a:pPr marL="342900" indent="-342900">
              <a:buFont typeface="Wingdings" panose="05000000000000000000" pitchFamily="2" charset="2"/>
              <a:buChar char="Ø"/>
            </a:pPr>
            <a:r>
              <a:rPr lang="es-ES" sz="1800" dirty="0"/>
              <a:t>Alicia García Herrero, economista jefe para Asia Pacifico, Banco de Inversión Natixis</a:t>
            </a:r>
          </a:p>
          <a:p>
            <a:pPr marL="342900" indent="-342900">
              <a:buFont typeface="Wingdings" panose="05000000000000000000" pitchFamily="2" charset="2"/>
              <a:buChar char="Ø"/>
            </a:pPr>
            <a:r>
              <a:rPr lang="es-ES" sz="1800" dirty="0"/>
              <a:t>Juan Tovar Ruiz, profesor Relaciones Internaciones de la UBU</a:t>
            </a:r>
          </a:p>
          <a:p>
            <a:pPr marL="0" indent="0">
              <a:buNone/>
            </a:pPr>
            <a:endParaRPr lang="es-ES" sz="1800" dirty="0"/>
          </a:p>
          <a:p>
            <a:pPr marL="0" indent="0">
              <a:buNone/>
            </a:pPr>
            <a:r>
              <a:rPr lang="es-ES" sz="1800" dirty="0"/>
              <a:t>Moderador: Héctor Jiménez, periodista de Diario de Burgos</a:t>
            </a:r>
          </a:p>
          <a:p>
            <a:pPr marL="342900" indent="-342900">
              <a:buFont typeface="Wingdings" panose="05000000000000000000" pitchFamily="2" charset="2"/>
              <a:buChar char="Ø"/>
            </a:pPr>
            <a:endParaRPr lang="es-ES" sz="2000" dirty="0"/>
          </a:p>
          <a:p>
            <a:pPr marL="0" indent="0">
              <a:buNone/>
            </a:pPr>
            <a:r>
              <a:rPr lang="es-ES" sz="2000" dirty="0"/>
              <a:t>Fecha: 15 de junio de 2022</a:t>
            </a:r>
          </a:p>
        </p:txBody>
      </p:sp>
    </p:spTree>
    <p:extLst>
      <p:ext uri="{BB962C8B-B14F-4D97-AF65-F5344CB8AC3E}">
        <p14:creationId xmlns:p14="http://schemas.microsoft.com/office/powerpoint/2010/main" val="3149844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5087" y="1423358"/>
            <a:ext cx="4278702" cy="5201729"/>
          </a:xfrm>
          <a:prstGeom prst="rect">
            <a:avLst/>
          </a:prstGeom>
        </p:spPr>
      </p:pic>
      <p:sp>
        <p:nvSpPr>
          <p:cNvPr id="222" name="Google Shape;222;p27"/>
          <p:cNvSpPr txBox="1">
            <a:spLocks noGrp="1"/>
          </p:cNvSpPr>
          <p:nvPr>
            <p:ph type="title"/>
          </p:nvPr>
        </p:nvSpPr>
        <p:spPr>
          <a:xfrm>
            <a:off x="1730000" y="525000"/>
            <a:ext cx="9385200" cy="1218800"/>
          </a:xfrm>
          <a:prstGeom prst="rect">
            <a:avLst/>
          </a:prstGeom>
        </p:spPr>
        <p:txBody>
          <a:bodyPr spcFirstLastPara="1" wrap="square" lIns="121900" tIns="121900" rIns="121900" bIns="121900" anchor="t" anchorCtr="0">
            <a:noAutofit/>
          </a:bodyPr>
          <a:lstStyle/>
          <a:p>
            <a:pPr algn="ctr"/>
            <a:r>
              <a:rPr lang="es-ES" b="1" u="sng" dirty="0">
                <a:solidFill>
                  <a:schemeClr val="bg1"/>
                </a:solidFill>
              </a:rPr>
              <a:t>CONFERENCIAS ALUMNI UBU</a:t>
            </a:r>
            <a:br>
              <a:rPr lang="es-ES" sz="2800" dirty="0">
                <a:highlight>
                  <a:srgbClr val="FFFF00"/>
                </a:highlight>
              </a:rPr>
            </a:br>
            <a:endParaRPr sz="2800" b="1" u="sng" dirty="0">
              <a:highlight>
                <a:srgbClr val="FFFF00"/>
              </a:highlight>
            </a:endParaRPr>
          </a:p>
        </p:txBody>
      </p:sp>
      <p:sp>
        <p:nvSpPr>
          <p:cNvPr id="223" name="Google Shape;223;p27"/>
          <p:cNvSpPr txBox="1">
            <a:spLocks noGrp="1"/>
          </p:cNvSpPr>
          <p:nvPr>
            <p:ph type="body" idx="1"/>
          </p:nvPr>
        </p:nvSpPr>
        <p:spPr>
          <a:xfrm>
            <a:off x="809897" y="1915064"/>
            <a:ext cx="5286103" cy="4417936"/>
          </a:xfrm>
          <a:prstGeom prst="rect">
            <a:avLst/>
          </a:prstGeom>
        </p:spPr>
        <p:txBody>
          <a:bodyPr spcFirstLastPara="1" wrap="square" lIns="121900" tIns="121900" rIns="121900" bIns="121900" anchor="t" anchorCtr="0">
            <a:noAutofit/>
          </a:bodyPr>
          <a:lstStyle/>
          <a:p>
            <a:pPr marL="0" indent="0">
              <a:buNone/>
            </a:pPr>
            <a:r>
              <a:rPr lang="es-ES" sz="2000" dirty="0"/>
              <a:t>“Emprender, una oportunidad para el retorno”</a:t>
            </a:r>
          </a:p>
          <a:p>
            <a:pPr marL="0" indent="0">
              <a:buNone/>
            </a:pPr>
            <a:endParaRPr lang="es-ES" sz="2000" dirty="0"/>
          </a:p>
          <a:p>
            <a:pPr marL="0" indent="0">
              <a:buNone/>
            </a:pPr>
            <a:r>
              <a:rPr lang="es-ES" sz="2000" dirty="0"/>
              <a:t>Ponentes: Raúl Melgosa, Yago Rodríguez y Joel </a:t>
            </a:r>
            <a:r>
              <a:rPr lang="es-ES" sz="2000" dirty="0" err="1"/>
              <a:t>Aubeso</a:t>
            </a:r>
            <a:r>
              <a:rPr lang="es-ES" sz="2000" dirty="0"/>
              <a:t>. </a:t>
            </a:r>
          </a:p>
          <a:p>
            <a:pPr marL="342900" indent="-342900">
              <a:buFont typeface="Wingdings" panose="05000000000000000000" pitchFamily="2" charset="2"/>
              <a:buChar char="Ø"/>
            </a:pPr>
            <a:endParaRPr lang="es-ES" sz="2000" dirty="0"/>
          </a:p>
          <a:p>
            <a:pPr marL="0" indent="0">
              <a:buNone/>
            </a:pPr>
            <a:r>
              <a:rPr lang="es-ES" sz="2000" dirty="0"/>
              <a:t>Fecha: 10 de enero de 2023</a:t>
            </a:r>
          </a:p>
          <a:p>
            <a:pPr marL="0" indent="0">
              <a:buNone/>
            </a:pPr>
            <a:endParaRPr lang="es-ES" sz="2000" dirty="0"/>
          </a:p>
          <a:p>
            <a:pPr marL="0" indent="0">
              <a:buNone/>
            </a:pPr>
            <a:r>
              <a:rPr lang="es-ES" sz="2000" dirty="0"/>
              <a:t>Lugar: Aula de Romeros (Facultad de Derecho)</a:t>
            </a:r>
          </a:p>
          <a:p>
            <a:pPr marL="0" indent="0">
              <a:buNone/>
            </a:pPr>
            <a:endParaRPr lang="es-ES" sz="2000" dirty="0"/>
          </a:p>
          <a:p>
            <a:pPr marL="0" indent="0">
              <a:buNone/>
            </a:pPr>
            <a:endParaRPr lang="es-ES" sz="2000" dirty="0"/>
          </a:p>
        </p:txBody>
      </p:sp>
    </p:spTree>
    <p:extLst>
      <p:ext uri="{BB962C8B-B14F-4D97-AF65-F5344CB8AC3E}">
        <p14:creationId xmlns:p14="http://schemas.microsoft.com/office/powerpoint/2010/main" val="40676668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26"/>
          <p:cNvSpPr txBox="1">
            <a:spLocks noGrp="1"/>
          </p:cNvSpPr>
          <p:nvPr>
            <p:ph type="title"/>
          </p:nvPr>
        </p:nvSpPr>
        <p:spPr>
          <a:xfrm>
            <a:off x="1098467" y="1155700"/>
            <a:ext cx="6116000" cy="4694800"/>
          </a:xfrm>
          <a:prstGeom prst="rect">
            <a:avLst/>
          </a:prstGeom>
        </p:spPr>
        <p:txBody>
          <a:bodyPr spcFirstLastPara="1" wrap="square" lIns="121900" tIns="121900" rIns="121900" bIns="121900" anchor="ctr" anchorCtr="0">
            <a:noAutofit/>
          </a:bodyPr>
          <a:lstStyle/>
          <a:p>
            <a:pPr algn="ctr"/>
            <a:r>
              <a:rPr lang="es" sz="6400" u="sng"/>
              <a:t>CURSOS</a:t>
            </a:r>
            <a:endParaRPr sz="6400" b="1" u="sng" dirty="0"/>
          </a:p>
        </p:txBody>
      </p:sp>
    </p:spTree>
    <p:extLst>
      <p:ext uri="{BB962C8B-B14F-4D97-AF65-F5344CB8AC3E}">
        <p14:creationId xmlns:p14="http://schemas.microsoft.com/office/powerpoint/2010/main" val="17932354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701766"/>
            <a:ext cx="5394123" cy="3035074"/>
          </a:xfrm>
          <a:prstGeom prst="rect">
            <a:avLst/>
          </a:prstGeom>
        </p:spPr>
      </p:pic>
      <p:sp>
        <p:nvSpPr>
          <p:cNvPr id="222" name="Google Shape;222;p27"/>
          <p:cNvSpPr txBox="1">
            <a:spLocks noGrp="1"/>
          </p:cNvSpPr>
          <p:nvPr>
            <p:ph type="title"/>
          </p:nvPr>
        </p:nvSpPr>
        <p:spPr>
          <a:xfrm>
            <a:off x="1730000" y="525000"/>
            <a:ext cx="9385200" cy="1218800"/>
          </a:xfrm>
          <a:prstGeom prst="rect">
            <a:avLst/>
          </a:prstGeom>
        </p:spPr>
        <p:txBody>
          <a:bodyPr spcFirstLastPara="1" wrap="square" lIns="121900" tIns="121900" rIns="121900" bIns="121900" anchor="t" anchorCtr="0">
            <a:noAutofit/>
          </a:bodyPr>
          <a:lstStyle/>
          <a:p>
            <a:pPr algn="ctr"/>
            <a:r>
              <a:rPr lang="es" b="1" u="sng" dirty="0"/>
              <a:t>CURSO </a:t>
            </a:r>
            <a:r>
              <a:rPr lang="es-ES" b="1" u="sng" dirty="0"/>
              <a:t>HISTORIA</a:t>
            </a:r>
            <a:endParaRPr b="1" u="sng" dirty="0"/>
          </a:p>
          <a:p>
            <a:pPr algn="ctr"/>
            <a:r>
              <a:rPr lang="es" b="1" u="sng" dirty="0"/>
              <a:t>(</a:t>
            </a:r>
            <a:r>
              <a:rPr lang="es-ES" b="1" u="sng" dirty="0"/>
              <a:t>La Gran Guerra: “De la euforia de la catástrofe a la catástrofe de la euforia”</a:t>
            </a:r>
            <a:br>
              <a:rPr lang="es-ES" dirty="0"/>
            </a:br>
            <a:endParaRPr b="1" u="sng" dirty="0"/>
          </a:p>
        </p:txBody>
      </p:sp>
      <p:sp>
        <p:nvSpPr>
          <p:cNvPr id="223" name="Google Shape;223;p27"/>
          <p:cNvSpPr txBox="1">
            <a:spLocks noGrp="1"/>
          </p:cNvSpPr>
          <p:nvPr>
            <p:ph type="body" idx="1"/>
          </p:nvPr>
        </p:nvSpPr>
        <p:spPr>
          <a:xfrm>
            <a:off x="1358537" y="2068032"/>
            <a:ext cx="4844196" cy="4264967"/>
          </a:xfrm>
          <a:prstGeom prst="rect">
            <a:avLst/>
          </a:prstGeom>
        </p:spPr>
        <p:txBody>
          <a:bodyPr spcFirstLastPara="1" wrap="square" lIns="121900" tIns="121900" rIns="121900" bIns="121900" anchor="t" anchorCtr="0">
            <a:noAutofit/>
          </a:bodyPr>
          <a:lstStyle/>
          <a:p>
            <a:pPr marL="0" indent="0">
              <a:buNone/>
            </a:pPr>
            <a:endParaRPr lang="es" sz="2400" dirty="0"/>
          </a:p>
          <a:p>
            <a:pPr marL="0" indent="0">
              <a:buNone/>
            </a:pPr>
            <a:r>
              <a:rPr lang="es" sz="2400" dirty="0"/>
              <a:t>Profesora:  Carlota Martínez Sáez</a:t>
            </a:r>
          </a:p>
          <a:p>
            <a:pPr marL="0" indent="0">
              <a:buNone/>
            </a:pPr>
            <a:endParaRPr sz="2400" dirty="0"/>
          </a:p>
          <a:p>
            <a:pPr marL="0" indent="0">
              <a:spcBef>
                <a:spcPts val="2133"/>
              </a:spcBef>
              <a:buNone/>
            </a:pPr>
            <a:r>
              <a:rPr lang="es" sz="2400" dirty="0"/>
              <a:t>Asistentes: 37 personas / 30 </a:t>
            </a:r>
            <a:r>
              <a:rPr lang="es-ES" sz="2400" dirty="0"/>
              <a:t>socios</a:t>
            </a:r>
          </a:p>
          <a:p>
            <a:pPr marL="0" indent="0">
              <a:spcBef>
                <a:spcPts val="2133"/>
              </a:spcBef>
              <a:buNone/>
            </a:pPr>
            <a:endParaRPr lang="es-ES" sz="2400" dirty="0"/>
          </a:p>
          <a:p>
            <a:pPr marL="0" indent="0">
              <a:spcBef>
                <a:spcPts val="2133"/>
              </a:spcBef>
              <a:spcAft>
                <a:spcPts val="2133"/>
              </a:spcAft>
              <a:buNone/>
            </a:pPr>
            <a:r>
              <a:rPr lang="es" sz="2400" dirty="0"/>
              <a:t>Período: </a:t>
            </a:r>
            <a:r>
              <a:rPr lang="es-ES" sz="2400" dirty="0"/>
              <a:t>o</a:t>
            </a:r>
            <a:r>
              <a:rPr lang="es" sz="2400" dirty="0"/>
              <a:t>ctubre a febrero</a:t>
            </a:r>
            <a:endParaRPr sz="2400" dirty="0"/>
          </a:p>
        </p:txBody>
      </p:sp>
    </p:spTree>
    <p:extLst>
      <p:ext uri="{BB962C8B-B14F-4D97-AF65-F5344CB8AC3E}">
        <p14:creationId xmlns:p14="http://schemas.microsoft.com/office/powerpoint/2010/main" val="7995282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4" name="Imagen 3">
            <a:extLst>
              <a:ext uri="{FF2B5EF4-FFF2-40B4-BE49-F238E27FC236}">
                <a16:creationId xmlns:a16="http://schemas.microsoft.com/office/drawing/2014/main" id="{058E3681-7DFF-48D7-A587-C7A64C93E2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682978"/>
            <a:ext cx="5516881" cy="3035074"/>
          </a:xfrm>
          <a:prstGeom prst="rect">
            <a:avLst/>
          </a:prstGeom>
        </p:spPr>
      </p:pic>
      <p:sp>
        <p:nvSpPr>
          <p:cNvPr id="222" name="Google Shape;222;p27"/>
          <p:cNvSpPr txBox="1">
            <a:spLocks noGrp="1"/>
          </p:cNvSpPr>
          <p:nvPr>
            <p:ph type="title"/>
          </p:nvPr>
        </p:nvSpPr>
        <p:spPr>
          <a:xfrm>
            <a:off x="1730000" y="525000"/>
            <a:ext cx="9385200" cy="1218800"/>
          </a:xfrm>
          <a:prstGeom prst="rect">
            <a:avLst/>
          </a:prstGeom>
        </p:spPr>
        <p:txBody>
          <a:bodyPr spcFirstLastPara="1" wrap="square" lIns="121900" tIns="121900" rIns="121900" bIns="121900" anchor="t" anchorCtr="0">
            <a:noAutofit/>
          </a:bodyPr>
          <a:lstStyle/>
          <a:p>
            <a:pPr algn="ctr"/>
            <a:r>
              <a:rPr lang="es" b="1" u="sng" dirty="0"/>
              <a:t>CURSO </a:t>
            </a:r>
            <a:r>
              <a:rPr lang="es-ES" b="1" u="sng" dirty="0"/>
              <a:t>HISTORIA</a:t>
            </a:r>
            <a:endParaRPr b="1" u="sng" dirty="0"/>
          </a:p>
          <a:p>
            <a:pPr algn="ctr"/>
            <a:r>
              <a:rPr lang="es-ES" b="1" u="sng" dirty="0"/>
              <a:t>“Historia versus leyenda. El caso de América Española”</a:t>
            </a:r>
            <a:br>
              <a:rPr lang="es-ES" dirty="0"/>
            </a:br>
            <a:endParaRPr b="1" u="sng" dirty="0"/>
          </a:p>
        </p:txBody>
      </p:sp>
      <p:sp>
        <p:nvSpPr>
          <p:cNvPr id="223" name="Google Shape;223;p27"/>
          <p:cNvSpPr txBox="1">
            <a:spLocks noGrp="1"/>
          </p:cNvSpPr>
          <p:nvPr>
            <p:ph type="body" idx="1"/>
          </p:nvPr>
        </p:nvSpPr>
        <p:spPr>
          <a:xfrm>
            <a:off x="979714" y="2068033"/>
            <a:ext cx="4922573" cy="4264967"/>
          </a:xfrm>
          <a:prstGeom prst="rect">
            <a:avLst/>
          </a:prstGeom>
        </p:spPr>
        <p:txBody>
          <a:bodyPr spcFirstLastPara="1" wrap="square" lIns="121900" tIns="121900" rIns="121900" bIns="121900" anchor="t" anchorCtr="0">
            <a:noAutofit/>
          </a:bodyPr>
          <a:lstStyle/>
          <a:p>
            <a:pPr marL="0" indent="0">
              <a:buNone/>
            </a:pPr>
            <a:endParaRPr lang="es" sz="2400" dirty="0"/>
          </a:p>
          <a:p>
            <a:pPr marL="0" indent="0">
              <a:buNone/>
            </a:pPr>
            <a:r>
              <a:rPr lang="es" sz="2400" dirty="0"/>
              <a:t>Profesora:  </a:t>
            </a:r>
            <a:r>
              <a:rPr lang="es-ES" sz="2400" dirty="0"/>
              <a:t>Adelaida Sagarra Gamazo</a:t>
            </a:r>
            <a:endParaRPr lang="es" sz="2400" dirty="0"/>
          </a:p>
          <a:p>
            <a:pPr marL="0" indent="0">
              <a:buNone/>
            </a:pPr>
            <a:endParaRPr sz="2400" dirty="0"/>
          </a:p>
          <a:p>
            <a:pPr marL="0" indent="0">
              <a:spcBef>
                <a:spcPts val="2133"/>
              </a:spcBef>
              <a:buNone/>
            </a:pPr>
            <a:r>
              <a:rPr lang="es" sz="2400" dirty="0"/>
              <a:t>Asistentes: 33 personas / 28 </a:t>
            </a:r>
            <a:r>
              <a:rPr lang="es-ES" sz="2400" dirty="0"/>
              <a:t>socios</a:t>
            </a:r>
          </a:p>
          <a:p>
            <a:pPr marL="0" indent="0">
              <a:spcBef>
                <a:spcPts val="2133"/>
              </a:spcBef>
              <a:buNone/>
            </a:pPr>
            <a:endParaRPr lang="es-ES" sz="2400" dirty="0"/>
          </a:p>
          <a:p>
            <a:pPr marL="0" indent="0">
              <a:spcBef>
                <a:spcPts val="2133"/>
              </a:spcBef>
              <a:spcAft>
                <a:spcPts val="2133"/>
              </a:spcAft>
              <a:buNone/>
            </a:pPr>
            <a:r>
              <a:rPr lang="es" sz="2400" dirty="0"/>
              <a:t>Período: </a:t>
            </a:r>
            <a:r>
              <a:rPr lang="es-ES" sz="2400" dirty="0"/>
              <a:t>marzo a finales de mayo.</a:t>
            </a:r>
            <a:endParaRPr sz="2400" dirty="0"/>
          </a:p>
        </p:txBody>
      </p:sp>
    </p:spTree>
    <p:extLst>
      <p:ext uri="{BB962C8B-B14F-4D97-AF65-F5344CB8AC3E}">
        <p14:creationId xmlns:p14="http://schemas.microsoft.com/office/powerpoint/2010/main" val="26375672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6" name="Imagen 5">
            <a:extLst>
              <a:ext uri="{FF2B5EF4-FFF2-40B4-BE49-F238E27FC236}">
                <a16:creationId xmlns:a16="http://schemas.microsoft.com/office/drawing/2014/main" id="{C4CC241E-7D03-485E-9769-5A9D647F54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6807" y="2151920"/>
            <a:ext cx="3908393" cy="4480560"/>
          </a:xfrm>
          <a:prstGeom prst="rect">
            <a:avLst/>
          </a:prstGeom>
        </p:spPr>
      </p:pic>
      <p:sp>
        <p:nvSpPr>
          <p:cNvPr id="222" name="Google Shape;222;p27"/>
          <p:cNvSpPr txBox="1">
            <a:spLocks noGrp="1"/>
          </p:cNvSpPr>
          <p:nvPr>
            <p:ph type="title"/>
          </p:nvPr>
        </p:nvSpPr>
        <p:spPr>
          <a:xfrm>
            <a:off x="1730000" y="525000"/>
            <a:ext cx="9385200" cy="1218800"/>
          </a:xfrm>
          <a:prstGeom prst="rect">
            <a:avLst/>
          </a:prstGeom>
        </p:spPr>
        <p:txBody>
          <a:bodyPr spcFirstLastPara="1" wrap="square" lIns="121900" tIns="121900" rIns="121900" bIns="121900" anchor="t" anchorCtr="0">
            <a:noAutofit/>
          </a:bodyPr>
          <a:lstStyle/>
          <a:p>
            <a:pPr algn="ctr"/>
            <a:r>
              <a:rPr lang="es" b="1" u="sng" dirty="0"/>
              <a:t>CURSO </a:t>
            </a:r>
            <a:r>
              <a:rPr lang="es-ES" b="1" u="sng" dirty="0"/>
              <a:t>HISTORIA </a:t>
            </a:r>
            <a:br>
              <a:rPr lang="es-ES" b="1" u="sng" dirty="0"/>
            </a:br>
            <a:r>
              <a:rPr lang="es-ES" b="1" u="sng" dirty="0"/>
              <a:t>“Historia versus leyenda. El caso de América Española”</a:t>
            </a:r>
            <a:endParaRPr b="1" u="sng" dirty="0"/>
          </a:p>
          <a:p>
            <a:pPr algn="ctr"/>
            <a:br>
              <a:rPr lang="es-ES" dirty="0"/>
            </a:br>
            <a:endParaRPr b="1" u="sng" dirty="0"/>
          </a:p>
        </p:txBody>
      </p:sp>
      <p:sp>
        <p:nvSpPr>
          <p:cNvPr id="223" name="Google Shape;223;p27"/>
          <p:cNvSpPr txBox="1">
            <a:spLocks noGrp="1"/>
          </p:cNvSpPr>
          <p:nvPr>
            <p:ph type="body" idx="1"/>
          </p:nvPr>
        </p:nvSpPr>
        <p:spPr>
          <a:xfrm>
            <a:off x="1321104" y="2451400"/>
            <a:ext cx="4881629" cy="3881600"/>
          </a:xfrm>
          <a:prstGeom prst="rect">
            <a:avLst/>
          </a:prstGeom>
        </p:spPr>
        <p:txBody>
          <a:bodyPr spcFirstLastPara="1" wrap="square" lIns="121900" tIns="121900" rIns="121900" bIns="121900" anchor="t" anchorCtr="0">
            <a:noAutofit/>
          </a:bodyPr>
          <a:lstStyle/>
          <a:p>
            <a:pPr marL="0" indent="0">
              <a:buNone/>
            </a:pPr>
            <a:endParaRPr lang="es-ES" dirty="0"/>
          </a:p>
          <a:p>
            <a:pPr marL="0" indent="0" algn="just">
              <a:buNone/>
            </a:pPr>
            <a:r>
              <a:rPr lang="es-ES" sz="1800" dirty="0"/>
              <a:t>Dentro de las actividades del Curso de Historia, se realizo una visita guiada por la propia comisaria y profesora Adelaida Sagarra, al Arco de Santamaria para conocer la gran exposición “El Sueño Especiero”,  sobre los comerciantes burgaleses, los viajes que realizaron después de la vuelta al mundo de Magallanes-Elcano y el "proyecto de ciudad" que se creó en Burgos en aquellos siglos.</a:t>
            </a:r>
            <a:endParaRPr lang="es" sz="1800" dirty="0"/>
          </a:p>
        </p:txBody>
      </p:sp>
    </p:spTree>
    <p:extLst>
      <p:ext uri="{BB962C8B-B14F-4D97-AF65-F5344CB8AC3E}">
        <p14:creationId xmlns:p14="http://schemas.microsoft.com/office/powerpoint/2010/main" val="6380516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5" name="Imagen 4">
            <a:extLst>
              <a:ext uri="{FF2B5EF4-FFF2-40B4-BE49-F238E27FC236}">
                <a16:creationId xmlns:a16="http://schemas.microsoft.com/office/drawing/2014/main" id="{421236FF-1104-4571-A5AC-330D87E840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7680" y="2090065"/>
            <a:ext cx="5633589" cy="3605339"/>
          </a:xfrm>
          <a:prstGeom prst="rect">
            <a:avLst/>
          </a:prstGeom>
        </p:spPr>
      </p:pic>
      <p:sp>
        <p:nvSpPr>
          <p:cNvPr id="263" name="Google Shape;263;p32"/>
          <p:cNvSpPr txBox="1">
            <a:spLocks noGrp="1"/>
          </p:cNvSpPr>
          <p:nvPr>
            <p:ph type="title"/>
          </p:nvPr>
        </p:nvSpPr>
        <p:spPr>
          <a:xfrm>
            <a:off x="1730000" y="525000"/>
            <a:ext cx="9385200" cy="1218800"/>
          </a:xfrm>
          <a:prstGeom prst="rect">
            <a:avLst/>
          </a:prstGeom>
        </p:spPr>
        <p:txBody>
          <a:bodyPr spcFirstLastPara="1" wrap="square" lIns="121900" tIns="121900" rIns="121900" bIns="121900" anchor="t" anchorCtr="0">
            <a:noAutofit/>
          </a:bodyPr>
          <a:lstStyle/>
          <a:p>
            <a:pPr algn="ctr">
              <a:lnSpc>
                <a:spcPct val="115000"/>
              </a:lnSpc>
            </a:pPr>
            <a:r>
              <a:rPr lang="es" b="1" u="sng">
                <a:latin typeface="Arial"/>
                <a:ea typeface="Arial"/>
                <a:cs typeface="Arial"/>
                <a:sym typeface="Arial"/>
              </a:rPr>
              <a:t>CLUB DE LECTURA</a:t>
            </a:r>
            <a:endParaRPr dirty="0"/>
          </a:p>
        </p:txBody>
      </p:sp>
      <p:sp>
        <p:nvSpPr>
          <p:cNvPr id="264" name="Google Shape;264;p32"/>
          <p:cNvSpPr txBox="1">
            <a:spLocks noGrp="1"/>
          </p:cNvSpPr>
          <p:nvPr>
            <p:ph type="body" idx="1"/>
          </p:nvPr>
        </p:nvSpPr>
        <p:spPr>
          <a:xfrm>
            <a:off x="1730000" y="2090067"/>
            <a:ext cx="4644674" cy="3881600"/>
          </a:xfrm>
          <a:prstGeom prst="rect">
            <a:avLst/>
          </a:prstGeom>
        </p:spPr>
        <p:txBody>
          <a:bodyPr spcFirstLastPara="1" wrap="square" lIns="121900" tIns="121900" rIns="121900" bIns="121900" anchor="ctr" anchorCtr="0">
            <a:noAutofit/>
          </a:bodyPr>
          <a:lstStyle/>
          <a:p>
            <a:pPr marL="3149522" indent="0" algn="ctr">
              <a:buSzPts val="2400"/>
              <a:buNone/>
            </a:pPr>
            <a:r>
              <a:rPr lang="es" sz="3200" dirty="0"/>
              <a:t> </a:t>
            </a:r>
            <a:endParaRPr sz="3200" dirty="0"/>
          </a:p>
        </p:txBody>
      </p:sp>
      <p:sp>
        <p:nvSpPr>
          <p:cNvPr id="3" name="CuadroTexto 2"/>
          <p:cNvSpPr txBox="1"/>
          <p:nvPr/>
        </p:nvSpPr>
        <p:spPr>
          <a:xfrm>
            <a:off x="1358537" y="2885033"/>
            <a:ext cx="4297680" cy="3046988"/>
          </a:xfrm>
          <a:prstGeom prst="rect">
            <a:avLst/>
          </a:prstGeom>
          <a:noFill/>
        </p:spPr>
        <p:txBody>
          <a:bodyPr wrap="square" rtlCol="0">
            <a:spAutoFit/>
          </a:bodyPr>
          <a:lstStyle/>
          <a:p>
            <a:pPr marL="342900" indent="-342900">
              <a:buSzPct val="111000"/>
              <a:buFont typeface="Arial" panose="020B0604020202020204" pitchFamily="34" charset="0"/>
              <a:buChar char="•"/>
            </a:pPr>
            <a:r>
              <a:rPr lang="es-ES" sz="2400" dirty="0">
                <a:solidFill>
                  <a:schemeClr val="bg1"/>
                </a:solidFill>
                <a:latin typeface="Lato" panose="020B0604020202020204" charset="0"/>
              </a:rPr>
              <a:t>Asistentes: 18</a:t>
            </a:r>
          </a:p>
          <a:p>
            <a:pPr>
              <a:buSzPct val="111000"/>
            </a:pPr>
            <a:endParaRPr lang="es-ES" sz="2400" dirty="0">
              <a:solidFill>
                <a:schemeClr val="bg1"/>
              </a:solidFill>
              <a:latin typeface="Lato" panose="020B0604020202020204" charset="0"/>
            </a:endParaRPr>
          </a:p>
          <a:p>
            <a:pPr marL="342900" indent="-342900">
              <a:buSzPct val="111000"/>
              <a:buFont typeface="Arial" panose="020B0604020202020204" pitchFamily="34" charset="0"/>
              <a:buChar char="•"/>
            </a:pPr>
            <a:r>
              <a:rPr lang="es-ES" sz="2400" dirty="0">
                <a:solidFill>
                  <a:schemeClr val="bg1"/>
                </a:solidFill>
                <a:latin typeface="Lato" panose="020B0604020202020204" charset="0"/>
              </a:rPr>
              <a:t>Lecturas:   7</a:t>
            </a:r>
          </a:p>
          <a:p>
            <a:pPr marL="342900" indent="-342900">
              <a:buSzPct val="111000"/>
              <a:buFont typeface="Arial" panose="020B0604020202020204" pitchFamily="34" charset="0"/>
              <a:buChar char="•"/>
            </a:pPr>
            <a:endParaRPr lang="es-ES" sz="2400" dirty="0">
              <a:solidFill>
                <a:schemeClr val="bg1"/>
              </a:solidFill>
              <a:latin typeface="Lato" panose="020B0604020202020204" charset="0"/>
            </a:endParaRPr>
          </a:p>
          <a:p>
            <a:pPr marL="342900" indent="-342900">
              <a:buSzPct val="111000"/>
              <a:buFont typeface="Arial" panose="020B0604020202020204" pitchFamily="34" charset="0"/>
              <a:buChar char="•"/>
            </a:pPr>
            <a:r>
              <a:rPr lang="es-ES" sz="2400" dirty="0"/>
              <a:t>Período: Octubre a Marzo</a:t>
            </a:r>
          </a:p>
          <a:p>
            <a:pPr marL="342900" indent="-342900">
              <a:buSzPct val="111000"/>
              <a:buFont typeface="Arial" panose="020B0604020202020204" pitchFamily="34" charset="0"/>
              <a:buChar char="•"/>
            </a:pPr>
            <a:r>
              <a:rPr lang="es-ES" sz="2400" dirty="0">
                <a:solidFill>
                  <a:schemeClr val="bg1"/>
                </a:solidFill>
                <a:latin typeface="Lato" panose="020B0604020202020204" charset="0"/>
              </a:rPr>
              <a:t>Período: Finales diciembre a finales de mayo</a:t>
            </a:r>
          </a:p>
          <a:p>
            <a:pPr>
              <a:buSzPct val="111000"/>
            </a:pPr>
            <a:endParaRPr lang="es-ES" sz="2400" dirty="0">
              <a:solidFill>
                <a:schemeClr val="bg1"/>
              </a:solidFill>
              <a:latin typeface="Lato" panose="020B0604020202020204" charset="0"/>
            </a:endParaRPr>
          </a:p>
        </p:txBody>
      </p:sp>
    </p:spTree>
    <p:extLst>
      <p:ext uri="{BB962C8B-B14F-4D97-AF65-F5344CB8AC3E}">
        <p14:creationId xmlns:p14="http://schemas.microsoft.com/office/powerpoint/2010/main" val="41279162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3"/>
          <p:cNvSpPr txBox="1">
            <a:spLocks noGrp="1"/>
          </p:cNvSpPr>
          <p:nvPr>
            <p:ph type="title"/>
          </p:nvPr>
        </p:nvSpPr>
        <p:spPr>
          <a:xfrm>
            <a:off x="1730000" y="525000"/>
            <a:ext cx="9385200" cy="686800"/>
          </a:xfrm>
          <a:prstGeom prst="rect">
            <a:avLst/>
          </a:prstGeom>
        </p:spPr>
        <p:txBody>
          <a:bodyPr spcFirstLastPara="1" wrap="square" lIns="121900" tIns="121900" rIns="121900" bIns="121900" anchor="t" anchorCtr="0">
            <a:noAutofit/>
          </a:bodyPr>
          <a:lstStyle/>
          <a:p>
            <a:pPr algn="ctr"/>
            <a:r>
              <a:rPr lang="es" b="1" u="sng" dirty="0">
                <a:solidFill>
                  <a:schemeClr val="bg1"/>
                </a:solidFill>
              </a:rPr>
              <a:t>CLUB DE LECTURA</a:t>
            </a:r>
            <a:endParaRPr b="1" u="sng" dirty="0">
              <a:solidFill>
                <a:schemeClr val="bg1"/>
              </a:solidFill>
            </a:endParaRPr>
          </a:p>
        </p:txBody>
      </p:sp>
      <p:graphicFrame>
        <p:nvGraphicFramePr>
          <p:cNvPr id="271" name="Google Shape;271;p33"/>
          <p:cNvGraphicFramePr/>
          <p:nvPr>
            <p:extLst>
              <p:ext uri="{D42A27DB-BD31-4B8C-83A1-F6EECF244321}">
                <p14:modId xmlns:p14="http://schemas.microsoft.com/office/powerpoint/2010/main" val="3409083624"/>
              </p:ext>
            </p:extLst>
          </p:nvPr>
        </p:nvGraphicFramePr>
        <p:xfrm>
          <a:off x="1550315" y="1211800"/>
          <a:ext cx="9651999" cy="4211349"/>
        </p:xfrm>
        <a:graphic>
          <a:graphicData uri="http://schemas.openxmlformats.org/drawingml/2006/table">
            <a:tbl>
              <a:tblPr>
                <a:noFill/>
              </a:tblPr>
              <a:tblGrid>
                <a:gridCol w="3217333">
                  <a:extLst>
                    <a:ext uri="{9D8B030D-6E8A-4147-A177-3AD203B41FA5}">
                      <a16:colId xmlns:a16="http://schemas.microsoft.com/office/drawing/2014/main" val="20000"/>
                    </a:ext>
                  </a:extLst>
                </a:gridCol>
                <a:gridCol w="3217333">
                  <a:extLst>
                    <a:ext uri="{9D8B030D-6E8A-4147-A177-3AD203B41FA5}">
                      <a16:colId xmlns:a16="http://schemas.microsoft.com/office/drawing/2014/main" val="20001"/>
                    </a:ext>
                  </a:extLst>
                </a:gridCol>
                <a:gridCol w="3217333">
                  <a:extLst>
                    <a:ext uri="{9D8B030D-6E8A-4147-A177-3AD203B41FA5}">
                      <a16:colId xmlns:a16="http://schemas.microsoft.com/office/drawing/2014/main" val="20002"/>
                    </a:ext>
                  </a:extLst>
                </a:gridCol>
              </a:tblGrid>
              <a:tr h="418604">
                <a:tc>
                  <a:txBody>
                    <a:bodyPr/>
                    <a:lstStyle/>
                    <a:p>
                      <a:pPr marL="0" lvl="0" indent="0" algn="ctr" rtl="0">
                        <a:spcBef>
                          <a:spcPts val="0"/>
                        </a:spcBef>
                        <a:spcAft>
                          <a:spcPts val="0"/>
                        </a:spcAft>
                        <a:buNone/>
                      </a:pPr>
                      <a:r>
                        <a:rPr lang="es" sz="1500" b="1" u="sng" dirty="0">
                          <a:solidFill>
                            <a:schemeClr val="lt1"/>
                          </a:solidFill>
                        </a:rPr>
                        <a:t>AUTOR</a:t>
                      </a:r>
                      <a:endParaRPr sz="1500" b="1" u="sng" dirty="0">
                        <a:solidFill>
                          <a:schemeClr val="lt1"/>
                        </a:solidFill>
                      </a:endParaRPr>
                    </a:p>
                  </a:txBody>
                  <a:tcPr marL="121900" marR="121900" marT="121900" marB="121900"/>
                </a:tc>
                <a:tc>
                  <a:txBody>
                    <a:bodyPr/>
                    <a:lstStyle/>
                    <a:p>
                      <a:pPr marL="0" lvl="0" indent="0" algn="ctr" rtl="0">
                        <a:spcBef>
                          <a:spcPts val="0"/>
                        </a:spcBef>
                        <a:spcAft>
                          <a:spcPts val="0"/>
                        </a:spcAft>
                        <a:buNone/>
                      </a:pPr>
                      <a:r>
                        <a:rPr lang="es" sz="1500" b="1" u="sng">
                          <a:solidFill>
                            <a:schemeClr val="lt1"/>
                          </a:solidFill>
                        </a:rPr>
                        <a:t>TÍTULO</a:t>
                      </a:r>
                      <a:endParaRPr sz="1500" b="1" u="sng" dirty="0">
                        <a:solidFill>
                          <a:schemeClr val="lt1"/>
                        </a:solidFill>
                      </a:endParaRPr>
                    </a:p>
                  </a:txBody>
                  <a:tcPr marL="121900" marR="121900" marT="121900" marB="121900"/>
                </a:tc>
                <a:tc>
                  <a:txBody>
                    <a:bodyPr/>
                    <a:lstStyle/>
                    <a:p>
                      <a:pPr marL="0" lvl="0" indent="0" algn="ctr" rtl="0">
                        <a:spcBef>
                          <a:spcPts val="0"/>
                        </a:spcBef>
                        <a:spcAft>
                          <a:spcPts val="0"/>
                        </a:spcAft>
                        <a:buNone/>
                      </a:pPr>
                      <a:r>
                        <a:rPr lang="es" sz="1500" b="1" u="sng">
                          <a:solidFill>
                            <a:schemeClr val="lt1"/>
                          </a:solidFill>
                        </a:rPr>
                        <a:t>FECHA</a:t>
                      </a:r>
                      <a:endParaRPr sz="1500" b="1" u="sng" dirty="0">
                        <a:solidFill>
                          <a:schemeClr val="lt1"/>
                        </a:solidFill>
                      </a:endParaRPr>
                    </a:p>
                  </a:txBody>
                  <a:tcPr marL="121900" marR="121900" marT="121900" marB="121900"/>
                </a:tc>
                <a:extLst>
                  <a:ext uri="{0D108BD9-81ED-4DB2-BD59-A6C34878D82A}">
                    <a16:rowId xmlns:a16="http://schemas.microsoft.com/office/drawing/2014/main" val="10000"/>
                  </a:ext>
                </a:extLst>
              </a:tr>
              <a:tr h="418604">
                <a:tc>
                  <a:txBody>
                    <a:bodyPr/>
                    <a:lstStyle/>
                    <a:p>
                      <a:pPr marL="0" lvl="0" indent="0" algn="l" rtl="0">
                        <a:spcBef>
                          <a:spcPts val="0"/>
                        </a:spcBef>
                        <a:spcAft>
                          <a:spcPts val="0"/>
                        </a:spcAft>
                        <a:buNone/>
                      </a:pPr>
                      <a:r>
                        <a:rPr lang="es-ES" sz="1600" b="0" i="0" u="none" strike="noStrike" cap="none" dirty="0">
                          <a:solidFill>
                            <a:schemeClr val="bg1"/>
                          </a:solidFill>
                          <a:effectLst/>
                          <a:latin typeface="+mn-lt"/>
                          <a:ea typeface="+mn-ea"/>
                          <a:cs typeface="+mn-cs"/>
                          <a:sym typeface="Arial"/>
                        </a:rPr>
                        <a:t>José de Espronceda</a:t>
                      </a:r>
                      <a:endParaRPr sz="1600" dirty="0">
                        <a:solidFill>
                          <a:schemeClr val="bg1"/>
                        </a:solidFill>
                      </a:endParaRPr>
                    </a:p>
                  </a:txBody>
                  <a:tcPr marL="121900" marR="121900" marT="121900" marB="121900"/>
                </a:tc>
                <a:tc>
                  <a:txBody>
                    <a:bodyPr/>
                    <a:lstStyle/>
                    <a:p>
                      <a:pPr marL="0" lvl="0" indent="0" algn="l" rtl="0">
                        <a:spcBef>
                          <a:spcPts val="0"/>
                        </a:spcBef>
                        <a:spcAft>
                          <a:spcPts val="0"/>
                        </a:spcAft>
                        <a:buNone/>
                      </a:pPr>
                      <a:r>
                        <a:rPr lang="es-ES" sz="1600" b="0" i="1" u="none" strike="noStrike" cap="none" dirty="0">
                          <a:solidFill>
                            <a:schemeClr val="bg1"/>
                          </a:solidFill>
                          <a:effectLst/>
                          <a:latin typeface="+mn-lt"/>
                          <a:ea typeface="+mn-ea"/>
                          <a:cs typeface="+mn-cs"/>
                          <a:sym typeface="Arial"/>
                        </a:rPr>
                        <a:t>El canto a Teresa</a:t>
                      </a:r>
                      <a:endParaRPr sz="1600" i="1" dirty="0">
                        <a:solidFill>
                          <a:schemeClr val="bg1"/>
                        </a:solidFill>
                      </a:endParaRPr>
                    </a:p>
                  </a:txBody>
                  <a:tcPr marL="121900" marR="121900" marT="121900" marB="121900"/>
                </a:tc>
                <a:tc>
                  <a:txBody>
                    <a:bodyPr/>
                    <a:lstStyle/>
                    <a:p>
                      <a:pPr marL="0" lvl="0" indent="0" algn="ctr" rtl="0">
                        <a:spcBef>
                          <a:spcPts val="0"/>
                        </a:spcBef>
                        <a:spcAft>
                          <a:spcPts val="0"/>
                        </a:spcAft>
                        <a:buNone/>
                      </a:pPr>
                      <a:r>
                        <a:rPr lang="es-ES" sz="1500" baseline="0" dirty="0">
                          <a:solidFill>
                            <a:schemeClr val="lt1"/>
                          </a:solidFill>
                        </a:rPr>
                        <a:t>Diciembre de 2022</a:t>
                      </a:r>
                      <a:endParaRPr sz="1500" dirty="0">
                        <a:solidFill>
                          <a:schemeClr val="lt1"/>
                        </a:solidFill>
                      </a:endParaRPr>
                    </a:p>
                  </a:txBody>
                  <a:tcPr marL="121900" marR="121900" marT="121900" marB="121900"/>
                </a:tc>
                <a:extLst>
                  <a:ext uri="{0D108BD9-81ED-4DB2-BD59-A6C34878D82A}">
                    <a16:rowId xmlns:a16="http://schemas.microsoft.com/office/drawing/2014/main" val="4218091887"/>
                  </a:ext>
                </a:extLst>
              </a:tr>
              <a:tr h="418604">
                <a:tc>
                  <a:txBody>
                    <a:bodyPr/>
                    <a:lstStyle/>
                    <a:p>
                      <a:pPr marL="0" lvl="0" indent="0" algn="l" rtl="0">
                        <a:spcBef>
                          <a:spcPts val="0"/>
                        </a:spcBef>
                        <a:spcAft>
                          <a:spcPts val="0"/>
                        </a:spcAft>
                        <a:buNone/>
                      </a:pPr>
                      <a:r>
                        <a:rPr lang="es-ES" sz="1600" b="0" i="0" u="none" strike="noStrike" cap="none" dirty="0">
                          <a:solidFill>
                            <a:schemeClr val="bg1"/>
                          </a:solidFill>
                          <a:effectLst/>
                          <a:latin typeface="+mn-lt"/>
                          <a:ea typeface="+mn-ea"/>
                          <a:cs typeface="+mn-cs"/>
                          <a:sym typeface="Arial"/>
                        </a:rPr>
                        <a:t>Yolanda Izard</a:t>
                      </a:r>
                      <a:endParaRPr sz="1600" dirty="0">
                        <a:solidFill>
                          <a:schemeClr val="bg1"/>
                        </a:solidFill>
                      </a:endParaRPr>
                    </a:p>
                  </a:txBody>
                  <a:tcPr marL="121900" marR="121900" marT="121900" marB="121900"/>
                </a:tc>
                <a:tc>
                  <a:txBody>
                    <a:bodyPr/>
                    <a:lstStyle/>
                    <a:p>
                      <a:pPr marL="0" lvl="0" indent="0" algn="l" rtl="0">
                        <a:spcBef>
                          <a:spcPts val="0"/>
                        </a:spcBef>
                        <a:spcAft>
                          <a:spcPts val="0"/>
                        </a:spcAft>
                        <a:buNone/>
                      </a:pPr>
                      <a:r>
                        <a:rPr lang="es-ES" sz="1600" b="0" i="1" u="none" strike="noStrike" cap="none" dirty="0">
                          <a:solidFill>
                            <a:schemeClr val="bg1"/>
                          </a:solidFill>
                          <a:effectLst/>
                          <a:latin typeface="+mn-lt"/>
                          <a:ea typeface="+mn-ea"/>
                          <a:cs typeface="+mn-cs"/>
                          <a:sym typeface="Arial"/>
                        </a:rPr>
                        <a:t>Solo triste de oboe</a:t>
                      </a:r>
                      <a:endParaRPr sz="1600" i="1" dirty="0">
                        <a:solidFill>
                          <a:schemeClr val="bg1"/>
                        </a:solidFill>
                      </a:endParaRPr>
                    </a:p>
                  </a:txBody>
                  <a:tcPr marL="121900" marR="121900" marT="121900" marB="121900"/>
                </a:tc>
                <a:tc>
                  <a:txBody>
                    <a:bodyPr/>
                    <a:lstStyle/>
                    <a:p>
                      <a:pPr marL="0" lvl="0" indent="0" algn="ctr" rtl="0">
                        <a:spcBef>
                          <a:spcPts val="0"/>
                        </a:spcBef>
                        <a:spcAft>
                          <a:spcPts val="0"/>
                        </a:spcAft>
                        <a:buNone/>
                      </a:pPr>
                      <a:r>
                        <a:rPr lang="es-ES" sz="1500" dirty="0">
                          <a:solidFill>
                            <a:schemeClr val="lt1"/>
                          </a:solidFill>
                        </a:rPr>
                        <a:t>Enero de 2023</a:t>
                      </a:r>
                      <a:endParaRPr sz="1500" dirty="0">
                        <a:solidFill>
                          <a:schemeClr val="lt1"/>
                        </a:solidFill>
                      </a:endParaRPr>
                    </a:p>
                  </a:txBody>
                  <a:tcPr marL="121900" marR="121900" marT="121900" marB="121900"/>
                </a:tc>
                <a:extLst>
                  <a:ext uri="{0D108BD9-81ED-4DB2-BD59-A6C34878D82A}">
                    <a16:rowId xmlns:a16="http://schemas.microsoft.com/office/drawing/2014/main" val="3007412531"/>
                  </a:ext>
                </a:extLst>
              </a:tr>
              <a:tr h="418604">
                <a:tc>
                  <a:txBody>
                    <a:bodyPr/>
                    <a:lstStyle/>
                    <a:p>
                      <a:pPr marL="0" lvl="0" indent="0" algn="l" rtl="0">
                        <a:spcBef>
                          <a:spcPts val="0"/>
                        </a:spcBef>
                        <a:spcAft>
                          <a:spcPts val="0"/>
                        </a:spcAft>
                        <a:buNone/>
                      </a:pPr>
                      <a:r>
                        <a:rPr lang="es-ES" sz="1600" b="0" i="0" u="none" strike="noStrike" cap="none" dirty="0">
                          <a:solidFill>
                            <a:schemeClr val="bg1"/>
                          </a:solidFill>
                          <a:effectLst/>
                          <a:latin typeface="+mn-lt"/>
                          <a:ea typeface="+mn-ea"/>
                          <a:cs typeface="+mn-cs"/>
                          <a:sym typeface="Arial"/>
                        </a:rPr>
                        <a:t>Diego Fernández Magdaleno</a:t>
                      </a:r>
                      <a:endParaRPr sz="1600" dirty="0">
                        <a:solidFill>
                          <a:schemeClr val="bg1"/>
                        </a:solidFill>
                      </a:endParaRPr>
                    </a:p>
                  </a:txBody>
                  <a:tcPr marL="121900" marR="121900" marT="121900" marB="121900"/>
                </a:tc>
                <a:tc>
                  <a:txBody>
                    <a:bodyPr/>
                    <a:lstStyle/>
                    <a:p>
                      <a:pPr marL="0" lvl="0" indent="0" algn="l" rtl="0">
                        <a:spcBef>
                          <a:spcPts val="0"/>
                        </a:spcBef>
                        <a:spcAft>
                          <a:spcPts val="0"/>
                        </a:spcAft>
                        <a:buNone/>
                      </a:pPr>
                      <a:r>
                        <a:rPr lang="es-ES" sz="1600" b="0" i="1" u="none" strike="noStrike" cap="none" dirty="0">
                          <a:solidFill>
                            <a:schemeClr val="bg1"/>
                          </a:solidFill>
                          <a:effectLst/>
                          <a:latin typeface="+mn-lt"/>
                          <a:ea typeface="+mn-ea"/>
                          <a:cs typeface="+mn-cs"/>
                          <a:sym typeface="Arial"/>
                        </a:rPr>
                        <a:t>El rigor de los signos. Notas para Pedro Aizpurúa</a:t>
                      </a:r>
                      <a:endParaRPr sz="1600" i="1" dirty="0">
                        <a:solidFill>
                          <a:schemeClr val="bg1"/>
                        </a:solidFill>
                      </a:endParaRPr>
                    </a:p>
                  </a:txBody>
                  <a:tcPr marL="121900" marR="121900" marT="121900" marB="121900"/>
                </a:tc>
                <a:tc>
                  <a:txBody>
                    <a:bodyPr/>
                    <a:lstStyle/>
                    <a:p>
                      <a:pPr marL="0" lvl="0" indent="0" algn="ctr" rtl="0">
                        <a:spcBef>
                          <a:spcPts val="0"/>
                        </a:spcBef>
                        <a:spcAft>
                          <a:spcPts val="0"/>
                        </a:spcAft>
                        <a:buNone/>
                      </a:pPr>
                      <a:r>
                        <a:rPr lang="es-ES" sz="1500" dirty="0">
                          <a:solidFill>
                            <a:schemeClr val="lt1"/>
                          </a:solidFill>
                        </a:rPr>
                        <a:t>Febrero de 2023</a:t>
                      </a:r>
                      <a:endParaRPr sz="1500" dirty="0">
                        <a:solidFill>
                          <a:schemeClr val="lt1"/>
                        </a:solidFill>
                      </a:endParaRPr>
                    </a:p>
                  </a:txBody>
                  <a:tcPr marL="121900" marR="121900" marT="121900" marB="121900"/>
                </a:tc>
                <a:extLst>
                  <a:ext uri="{0D108BD9-81ED-4DB2-BD59-A6C34878D82A}">
                    <a16:rowId xmlns:a16="http://schemas.microsoft.com/office/drawing/2014/main" val="3202660770"/>
                  </a:ext>
                </a:extLst>
              </a:tr>
              <a:tr h="418604">
                <a:tc>
                  <a:txBody>
                    <a:bodyPr/>
                    <a:lstStyle/>
                    <a:p>
                      <a:pPr marL="0" lvl="0" indent="0" algn="l" rtl="0">
                        <a:spcBef>
                          <a:spcPts val="0"/>
                        </a:spcBef>
                        <a:spcAft>
                          <a:spcPts val="0"/>
                        </a:spcAft>
                        <a:buNone/>
                      </a:pPr>
                      <a:r>
                        <a:rPr lang="es-ES" sz="1600" b="0" i="0" u="none" strike="noStrike" cap="none" dirty="0">
                          <a:solidFill>
                            <a:schemeClr val="bg1"/>
                          </a:solidFill>
                          <a:effectLst/>
                          <a:latin typeface="+mn-lt"/>
                          <a:ea typeface="+mn-ea"/>
                          <a:cs typeface="+mn-cs"/>
                          <a:sym typeface="Arial"/>
                        </a:rPr>
                        <a:t>Concha Méndez</a:t>
                      </a:r>
                      <a:endParaRPr sz="1600" dirty="0">
                        <a:solidFill>
                          <a:schemeClr val="bg1"/>
                        </a:solidFill>
                      </a:endParaRPr>
                    </a:p>
                  </a:txBody>
                  <a:tcPr marL="121900" marR="121900" marT="121900" marB="121900"/>
                </a:tc>
                <a:tc>
                  <a:txBody>
                    <a:bodyPr/>
                    <a:lstStyle/>
                    <a:p>
                      <a:pPr marL="0" lvl="0" indent="0" algn="l" rtl="0">
                        <a:spcBef>
                          <a:spcPts val="0"/>
                        </a:spcBef>
                        <a:spcAft>
                          <a:spcPts val="0"/>
                        </a:spcAft>
                        <a:buNone/>
                      </a:pPr>
                      <a:r>
                        <a:rPr lang="es-ES" sz="1600" b="0" i="1" u="none" strike="noStrike" cap="none" dirty="0">
                          <a:solidFill>
                            <a:schemeClr val="bg1"/>
                          </a:solidFill>
                          <a:effectLst/>
                          <a:latin typeface="+mn-lt"/>
                          <a:ea typeface="+mn-ea"/>
                          <a:cs typeface="+mn-cs"/>
                          <a:sym typeface="Arial"/>
                        </a:rPr>
                        <a:t>El solitario</a:t>
                      </a:r>
                      <a:endParaRPr sz="1600" i="1" dirty="0">
                        <a:solidFill>
                          <a:schemeClr val="bg1"/>
                        </a:solidFill>
                      </a:endParaRPr>
                    </a:p>
                  </a:txBody>
                  <a:tcPr marL="121900" marR="121900" marT="121900" marB="121900"/>
                </a:tc>
                <a:tc>
                  <a:txBody>
                    <a:bodyPr/>
                    <a:lstStyle/>
                    <a:p>
                      <a:pPr marL="0" lvl="0" indent="0" algn="ctr" rtl="0">
                        <a:spcBef>
                          <a:spcPts val="0"/>
                        </a:spcBef>
                        <a:spcAft>
                          <a:spcPts val="0"/>
                        </a:spcAft>
                        <a:buNone/>
                      </a:pPr>
                      <a:r>
                        <a:rPr lang="es-ES" sz="1500" dirty="0">
                          <a:solidFill>
                            <a:schemeClr val="lt1"/>
                          </a:solidFill>
                        </a:rPr>
                        <a:t>Marzo de 2023</a:t>
                      </a:r>
                      <a:endParaRPr sz="1500" dirty="0">
                        <a:solidFill>
                          <a:schemeClr val="lt1"/>
                        </a:solidFill>
                      </a:endParaRPr>
                    </a:p>
                  </a:txBody>
                  <a:tcPr marL="121900" marR="121900" marT="121900" marB="121900"/>
                </a:tc>
                <a:extLst>
                  <a:ext uri="{0D108BD9-81ED-4DB2-BD59-A6C34878D82A}">
                    <a16:rowId xmlns:a16="http://schemas.microsoft.com/office/drawing/2014/main" val="10001"/>
                  </a:ext>
                </a:extLst>
              </a:tr>
              <a:tr h="569269">
                <a:tc>
                  <a:txBody>
                    <a:bodyPr/>
                    <a:lstStyle/>
                    <a:p>
                      <a:pPr marL="0" lvl="0" indent="0" algn="l" rtl="0">
                        <a:spcBef>
                          <a:spcPts val="0"/>
                        </a:spcBef>
                        <a:spcAft>
                          <a:spcPts val="0"/>
                        </a:spcAft>
                        <a:buNone/>
                      </a:pPr>
                      <a:r>
                        <a:rPr lang="es-ES" sz="1600" b="0" i="0" u="none" strike="noStrike" cap="none" dirty="0">
                          <a:solidFill>
                            <a:schemeClr val="bg1"/>
                          </a:solidFill>
                          <a:effectLst/>
                          <a:latin typeface="+mn-lt"/>
                          <a:ea typeface="+mn-ea"/>
                          <a:cs typeface="+mn-cs"/>
                          <a:sym typeface="Arial"/>
                        </a:rPr>
                        <a:t>Álvaro Medina de Toro</a:t>
                      </a:r>
                      <a:endParaRPr sz="1600" dirty="0">
                        <a:solidFill>
                          <a:schemeClr val="bg1"/>
                        </a:solidFill>
                      </a:endParaRPr>
                    </a:p>
                  </a:txBody>
                  <a:tcPr marL="121900" marR="121900" marT="121900" marB="121900"/>
                </a:tc>
                <a:tc>
                  <a:txBody>
                    <a:bodyPr/>
                    <a:lstStyle/>
                    <a:p>
                      <a:pPr marL="0" lvl="0" indent="0" algn="l" rtl="0">
                        <a:spcBef>
                          <a:spcPts val="0"/>
                        </a:spcBef>
                        <a:spcAft>
                          <a:spcPts val="0"/>
                        </a:spcAft>
                        <a:buNone/>
                      </a:pPr>
                      <a:r>
                        <a:rPr lang="es-ES" sz="1600" b="0" i="1" u="none" strike="noStrike" cap="none" dirty="0">
                          <a:solidFill>
                            <a:schemeClr val="bg1"/>
                          </a:solidFill>
                          <a:effectLst/>
                          <a:latin typeface="+mn-lt"/>
                          <a:ea typeface="+mn-ea"/>
                          <a:cs typeface="+mn-cs"/>
                          <a:sym typeface="Arial"/>
                        </a:rPr>
                        <a:t>Dios nunca pide disculpas</a:t>
                      </a:r>
                      <a:endParaRPr sz="1600" i="1" dirty="0">
                        <a:solidFill>
                          <a:schemeClr val="bg1"/>
                        </a:solidFill>
                      </a:endParaRPr>
                    </a:p>
                  </a:txBody>
                  <a:tcPr marL="121900" marR="121900" marT="121900" marB="121900"/>
                </a:tc>
                <a:tc>
                  <a:txBody>
                    <a:bodyPr/>
                    <a:lstStyle/>
                    <a:p>
                      <a:pPr marL="0" lvl="0" indent="0" algn="ctr" rtl="0">
                        <a:spcBef>
                          <a:spcPts val="0"/>
                        </a:spcBef>
                        <a:spcAft>
                          <a:spcPts val="0"/>
                        </a:spcAft>
                        <a:buNone/>
                      </a:pPr>
                      <a:r>
                        <a:rPr lang="es-ES" sz="1500" baseline="0" dirty="0">
                          <a:solidFill>
                            <a:schemeClr val="lt1"/>
                          </a:solidFill>
                        </a:rPr>
                        <a:t>Abril de 2023</a:t>
                      </a:r>
                      <a:endParaRPr sz="1500" dirty="0">
                        <a:solidFill>
                          <a:schemeClr val="lt1"/>
                        </a:solidFill>
                      </a:endParaRPr>
                    </a:p>
                  </a:txBody>
                  <a:tcPr marL="121900" marR="121900" marT="121900" marB="121900"/>
                </a:tc>
                <a:extLst>
                  <a:ext uri="{0D108BD9-81ED-4DB2-BD59-A6C34878D82A}">
                    <a16:rowId xmlns:a16="http://schemas.microsoft.com/office/drawing/2014/main" val="10002"/>
                  </a:ext>
                </a:extLst>
              </a:tr>
              <a:tr h="418604">
                <a:tc>
                  <a:txBody>
                    <a:bodyPr/>
                    <a:lstStyle/>
                    <a:p>
                      <a:pPr marL="0" lvl="0" indent="0" algn="l" rtl="0">
                        <a:spcBef>
                          <a:spcPts val="0"/>
                        </a:spcBef>
                        <a:spcAft>
                          <a:spcPts val="0"/>
                        </a:spcAft>
                        <a:buNone/>
                      </a:pPr>
                      <a:r>
                        <a:rPr lang="es-ES" sz="1600" b="0" i="0" u="none" strike="noStrike" cap="none" dirty="0">
                          <a:solidFill>
                            <a:schemeClr val="bg1"/>
                          </a:solidFill>
                          <a:effectLst/>
                          <a:latin typeface="+mn-lt"/>
                          <a:ea typeface="+mn-ea"/>
                          <a:cs typeface="+mn-cs"/>
                          <a:sym typeface="Arial"/>
                        </a:rPr>
                        <a:t>Gertrudis Gómez de Avellaneda</a:t>
                      </a:r>
                      <a:endParaRPr sz="1600" dirty="0">
                        <a:solidFill>
                          <a:schemeClr val="bg1"/>
                        </a:solidFill>
                      </a:endParaRPr>
                    </a:p>
                  </a:txBody>
                  <a:tcPr marL="121900" marR="121900" marT="121900" marB="121900"/>
                </a:tc>
                <a:tc>
                  <a:txBody>
                    <a:bodyPr/>
                    <a:lstStyle/>
                    <a:p>
                      <a:pPr marL="0" lvl="0" indent="0" algn="l" rtl="0">
                        <a:spcBef>
                          <a:spcPts val="0"/>
                        </a:spcBef>
                        <a:spcAft>
                          <a:spcPts val="0"/>
                        </a:spcAft>
                        <a:buNone/>
                      </a:pPr>
                      <a:r>
                        <a:rPr lang="es-ES" sz="1600" b="0" i="1" u="none" strike="noStrike" cap="none" dirty="0">
                          <a:solidFill>
                            <a:schemeClr val="bg1"/>
                          </a:solidFill>
                          <a:effectLst/>
                          <a:latin typeface="+mn-lt"/>
                          <a:ea typeface="+mn-ea"/>
                          <a:cs typeface="+mn-cs"/>
                          <a:sym typeface="Arial"/>
                        </a:rPr>
                        <a:t>Sab</a:t>
                      </a:r>
                      <a:endParaRPr sz="1600" i="1" dirty="0">
                        <a:solidFill>
                          <a:schemeClr val="bg1"/>
                        </a:solidFill>
                      </a:endParaRPr>
                    </a:p>
                  </a:txBody>
                  <a:tcPr marL="121900" marR="121900" marT="121900" marB="121900"/>
                </a:tc>
                <a:tc>
                  <a:txBody>
                    <a:bodyPr/>
                    <a:lstStyle/>
                    <a:p>
                      <a:pPr marL="0" lvl="0" indent="0" algn="ctr" rtl="0">
                        <a:spcBef>
                          <a:spcPts val="0"/>
                        </a:spcBef>
                        <a:spcAft>
                          <a:spcPts val="0"/>
                        </a:spcAft>
                        <a:buNone/>
                      </a:pPr>
                      <a:r>
                        <a:rPr lang="es-ES" sz="1500" dirty="0">
                          <a:solidFill>
                            <a:schemeClr val="lt1"/>
                          </a:solidFill>
                        </a:rPr>
                        <a:t>Mayo de 2023</a:t>
                      </a:r>
                      <a:endParaRPr sz="1500" dirty="0">
                        <a:solidFill>
                          <a:schemeClr val="lt1"/>
                        </a:solidFill>
                      </a:endParaRPr>
                    </a:p>
                  </a:txBody>
                  <a:tcPr marL="121900" marR="121900" marT="121900" marB="121900"/>
                </a:tc>
                <a:extLst>
                  <a:ext uri="{0D108BD9-81ED-4DB2-BD59-A6C34878D82A}">
                    <a16:rowId xmlns:a16="http://schemas.microsoft.com/office/drawing/2014/main" val="10003"/>
                  </a:ext>
                </a:extLst>
              </a:tr>
              <a:tr h="418604">
                <a:tc>
                  <a:txBody>
                    <a:bodyPr/>
                    <a:lstStyle/>
                    <a:p>
                      <a:pPr marL="0" lvl="0" indent="0" algn="l" rtl="0">
                        <a:spcBef>
                          <a:spcPts val="0"/>
                        </a:spcBef>
                        <a:spcAft>
                          <a:spcPts val="0"/>
                        </a:spcAft>
                        <a:buNone/>
                      </a:pPr>
                      <a:r>
                        <a:rPr lang="es-ES" sz="1600" dirty="0">
                          <a:solidFill>
                            <a:schemeClr val="bg1"/>
                          </a:solidFill>
                        </a:rPr>
                        <a:t>Sylvia Aguilar Zéleny</a:t>
                      </a:r>
                      <a:endParaRPr sz="1600" dirty="0">
                        <a:solidFill>
                          <a:schemeClr val="bg1"/>
                        </a:solidFill>
                      </a:endParaRPr>
                    </a:p>
                  </a:txBody>
                  <a:tcPr marL="121900" marR="121900" marT="121900" marB="121900"/>
                </a:tc>
                <a:tc>
                  <a:txBody>
                    <a:bodyPr/>
                    <a:lstStyle/>
                    <a:p>
                      <a:pPr marL="0" lvl="0" indent="0" algn="l" rtl="0">
                        <a:spcBef>
                          <a:spcPts val="0"/>
                        </a:spcBef>
                        <a:spcAft>
                          <a:spcPts val="0"/>
                        </a:spcAft>
                        <a:buNone/>
                      </a:pPr>
                      <a:r>
                        <a:rPr lang="es-ES" sz="1600" i="1" dirty="0">
                          <a:solidFill>
                            <a:schemeClr val="bg1"/>
                          </a:solidFill>
                        </a:rPr>
                        <a:t>Basura</a:t>
                      </a:r>
                      <a:endParaRPr sz="1600" i="1" dirty="0">
                        <a:solidFill>
                          <a:schemeClr val="bg1"/>
                        </a:solidFill>
                      </a:endParaRPr>
                    </a:p>
                  </a:txBody>
                  <a:tcPr marL="121900" marR="121900" marT="121900" marB="121900"/>
                </a:tc>
                <a:tc>
                  <a:txBody>
                    <a:bodyPr/>
                    <a:lstStyle/>
                    <a:p>
                      <a:pPr marL="0" lvl="0" indent="0" algn="ctr" rtl="0">
                        <a:spcBef>
                          <a:spcPts val="0"/>
                        </a:spcBef>
                        <a:spcAft>
                          <a:spcPts val="0"/>
                        </a:spcAft>
                        <a:buNone/>
                      </a:pPr>
                      <a:r>
                        <a:rPr lang="es-ES" sz="1500" dirty="0">
                          <a:solidFill>
                            <a:schemeClr val="lt1"/>
                          </a:solidFill>
                        </a:rPr>
                        <a:t>Junio de 2023</a:t>
                      </a:r>
                      <a:endParaRPr sz="1500" dirty="0">
                        <a:solidFill>
                          <a:schemeClr val="lt1"/>
                        </a:solidFill>
                      </a:endParaRPr>
                    </a:p>
                  </a:txBody>
                  <a:tcPr marL="121900" marR="121900" marT="121900" marB="121900"/>
                </a:tc>
                <a:extLst>
                  <a:ext uri="{0D108BD9-81ED-4DB2-BD59-A6C34878D82A}">
                    <a16:rowId xmlns:a16="http://schemas.microsoft.com/office/drawing/2014/main" val="4110866685"/>
                  </a:ext>
                </a:extLst>
              </a:tr>
            </a:tbl>
          </a:graphicData>
        </a:graphic>
      </p:graphicFrame>
    </p:spTree>
    <p:extLst>
      <p:ext uri="{BB962C8B-B14F-4D97-AF65-F5344CB8AC3E}">
        <p14:creationId xmlns:p14="http://schemas.microsoft.com/office/powerpoint/2010/main" val="12594350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5" name="Google Shape;225;p27"/>
          <p:cNvPicPr preferRelativeResize="0"/>
          <p:nvPr/>
        </p:nvPicPr>
        <p:blipFill>
          <a:blip r:embed="rId3">
            <a:extLst>
              <a:ext uri="{28A0092B-C50C-407E-A947-70E740481C1C}">
                <a14:useLocalDpi xmlns:a14="http://schemas.microsoft.com/office/drawing/2010/main" val="0"/>
              </a:ext>
            </a:extLst>
          </a:blip>
          <a:stretch>
            <a:fillRect/>
          </a:stretch>
        </p:blipFill>
        <p:spPr>
          <a:xfrm>
            <a:off x="6202733" y="2529636"/>
            <a:ext cx="5436273" cy="3210991"/>
          </a:xfrm>
          <a:prstGeom prst="rect">
            <a:avLst/>
          </a:prstGeom>
          <a:noFill/>
          <a:ln>
            <a:noFill/>
          </a:ln>
        </p:spPr>
      </p:pic>
      <p:sp>
        <p:nvSpPr>
          <p:cNvPr id="222" name="Google Shape;222;p27"/>
          <p:cNvSpPr txBox="1">
            <a:spLocks noGrp="1"/>
          </p:cNvSpPr>
          <p:nvPr>
            <p:ph type="title"/>
          </p:nvPr>
        </p:nvSpPr>
        <p:spPr>
          <a:xfrm>
            <a:off x="1730000" y="525000"/>
            <a:ext cx="9385200" cy="1218800"/>
          </a:xfrm>
          <a:prstGeom prst="rect">
            <a:avLst/>
          </a:prstGeom>
        </p:spPr>
        <p:txBody>
          <a:bodyPr spcFirstLastPara="1" wrap="square" lIns="121900" tIns="121900" rIns="121900" bIns="121900" anchor="t" anchorCtr="0">
            <a:noAutofit/>
          </a:bodyPr>
          <a:lstStyle/>
          <a:p>
            <a:pPr algn="ctr"/>
            <a:r>
              <a:rPr lang="es" b="1" u="sng" dirty="0"/>
              <a:t>CURSO “</a:t>
            </a:r>
            <a:r>
              <a:rPr lang="es-ES" b="1" u="sng" dirty="0"/>
              <a:t>APRECIACIÓN MUSICAL”</a:t>
            </a:r>
            <a:endParaRPr b="1" u="sng" dirty="0"/>
          </a:p>
          <a:p>
            <a:pPr algn="ctr"/>
            <a:br>
              <a:rPr lang="es-ES" dirty="0"/>
            </a:br>
            <a:endParaRPr b="1" u="sng" dirty="0"/>
          </a:p>
        </p:txBody>
      </p:sp>
      <p:sp>
        <p:nvSpPr>
          <p:cNvPr id="223" name="Google Shape;223;p27"/>
          <p:cNvSpPr txBox="1">
            <a:spLocks noGrp="1"/>
          </p:cNvSpPr>
          <p:nvPr>
            <p:ph type="body" idx="1"/>
          </p:nvPr>
        </p:nvSpPr>
        <p:spPr>
          <a:xfrm>
            <a:off x="1476103" y="1859028"/>
            <a:ext cx="4726630" cy="3881600"/>
          </a:xfrm>
          <a:prstGeom prst="rect">
            <a:avLst/>
          </a:prstGeom>
        </p:spPr>
        <p:txBody>
          <a:bodyPr spcFirstLastPara="1" wrap="square" lIns="121900" tIns="121900" rIns="121900" bIns="121900" anchor="t" anchorCtr="0">
            <a:noAutofit/>
          </a:bodyPr>
          <a:lstStyle/>
          <a:p>
            <a:pPr marL="0" indent="0">
              <a:buNone/>
            </a:pPr>
            <a:endParaRPr lang="es" sz="2400" dirty="0"/>
          </a:p>
          <a:p>
            <a:pPr marL="0" indent="0">
              <a:buNone/>
            </a:pPr>
            <a:r>
              <a:rPr lang="es" sz="2400" dirty="0"/>
              <a:t>Profesores: Enrique García </a:t>
            </a:r>
            <a:r>
              <a:rPr lang="es-ES" sz="2400" dirty="0"/>
              <a:t>Revilla</a:t>
            </a:r>
            <a:r>
              <a:rPr lang="es" sz="2400" dirty="0"/>
              <a:t>, </a:t>
            </a:r>
            <a:r>
              <a:rPr lang="es-ES" sz="2400" dirty="0"/>
              <a:t>Raquel Martínez, </a:t>
            </a:r>
            <a:r>
              <a:rPr lang="es" sz="2400" dirty="0"/>
              <a:t>Raquel Rodríguez, </a:t>
            </a:r>
            <a:r>
              <a:rPr lang="es-ES" sz="2400" dirty="0"/>
              <a:t>Rodrigo Vázquez </a:t>
            </a:r>
            <a:r>
              <a:rPr lang="es" sz="2400" dirty="0"/>
              <a:t>y Javier Centeno</a:t>
            </a:r>
            <a:endParaRPr sz="2400" dirty="0"/>
          </a:p>
          <a:p>
            <a:pPr marL="0" indent="0">
              <a:spcBef>
                <a:spcPts val="2133"/>
              </a:spcBef>
              <a:buNone/>
            </a:pPr>
            <a:r>
              <a:rPr lang="es" sz="2400" dirty="0"/>
              <a:t>Asistentes: 23 personas / 22 </a:t>
            </a:r>
            <a:r>
              <a:rPr lang="es-ES" sz="2400" dirty="0"/>
              <a:t>socios</a:t>
            </a:r>
            <a:endParaRPr lang="es" sz="2400" dirty="0"/>
          </a:p>
          <a:p>
            <a:pPr marL="0" indent="0">
              <a:spcBef>
                <a:spcPts val="2133"/>
              </a:spcBef>
              <a:spcAft>
                <a:spcPts val="2133"/>
              </a:spcAft>
              <a:buNone/>
            </a:pPr>
            <a:r>
              <a:rPr lang="es" sz="2400" dirty="0"/>
              <a:t>Período: </a:t>
            </a:r>
            <a:r>
              <a:rPr lang="es-ES" sz="2400" dirty="0"/>
              <a:t>febrero</a:t>
            </a:r>
            <a:r>
              <a:rPr lang="es" sz="2400" dirty="0"/>
              <a:t> a Junio</a:t>
            </a:r>
            <a:endParaRPr sz="2400" dirty="0"/>
          </a:p>
        </p:txBody>
      </p:sp>
    </p:spTree>
    <p:extLst>
      <p:ext uri="{BB962C8B-B14F-4D97-AF65-F5344CB8AC3E}">
        <p14:creationId xmlns:p14="http://schemas.microsoft.com/office/powerpoint/2010/main" val="8897557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15"/>
          <p:cNvSpPr txBox="1">
            <a:spLocks noGrp="1"/>
          </p:cNvSpPr>
          <p:nvPr>
            <p:ph type="title"/>
          </p:nvPr>
        </p:nvSpPr>
        <p:spPr>
          <a:xfrm>
            <a:off x="1730000" y="525000"/>
            <a:ext cx="9385200" cy="1218800"/>
          </a:xfrm>
          <a:prstGeom prst="rect">
            <a:avLst/>
          </a:prstGeom>
        </p:spPr>
        <p:txBody>
          <a:bodyPr spcFirstLastPara="1" wrap="square" lIns="121900" tIns="121900" rIns="121900" bIns="121900" anchor="t" anchorCtr="0">
            <a:noAutofit/>
          </a:bodyPr>
          <a:lstStyle/>
          <a:p>
            <a:pPr algn="ctr"/>
            <a:r>
              <a:rPr lang="es" b="1" u="sng"/>
              <a:t>REUNIONES DE LA JUNTA DIRECTIVA</a:t>
            </a:r>
            <a:endParaRPr b="1" u="sng" dirty="0"/>
          </a:p>
        </p:txBody>
      </p:sp>
      <p:sp>
        <p:nvSpPr>
          <p:cNvPr id="147" name="Google Shape;147;p15"/>
          <p:cNvSpPr txBox="1">
            <a:spLocks noGrp="1"/>
          </p:cNvSpPr>
          <p:nvPr>
            <p:ph type="body" idx="1"/>
          </p:nvPr>
        </p:nvSpPr>
        <p:spPr>
          <a:xfrm>
            <a:off x="548182" y="1134400"/>
            <a:ext cx="9385200" cy="4938479"/>
          </a:xfrm>
          <a:prstGeom prst="rect">
            <a:avLst/>
          </a:prstGeom>
        </p:spPr>
        <p:txBody>
          <a:bodyPr spcFirstLastPara="1" wrap="square" lIns="121900" tIns="121900" rIns="121900" bIns="121900" anchor="t" anchorCtr="0">
            <a:noAutofit/>
          </a:bodyPr>
          <a:lstStyle/>
          <a:p>
            <a:pPr indent="609585">
              <a:buNone/>
            </a:pPr>
            <a:endParaRPr lang="es" sz="3200" dirty="0"/>
          </a:p>
          <a:p>
            <a:pPr marL="952485" indent="-342900">
              <a:buFont typeface="Wingdings" panose="05000000000000000000" pitchFamily="2" charset="2"/>
              <a:buChar char="q"/>
            </a:pPr>
            <a:r>
              <a:rPr lang="es-ES" sz="2400" dirty="0"/>
              <a:t>Elección nueva Junta Directiva: 13 de junio</a:t>
            </a:r>
            <a:endParaRPr lang="es" sz="2400" dirty="0"/>
          </a:p>
          <a:p>
            <a:pPr indent="609585">
              <a:buNone/>
            </a:pPr>
            <a:endParaRPr lang="es" sz="3200" dirty="0"/>
          </a:p>
          <a:p>
            <a:pPr marL="952485" indent="-342900">
              <a:buFont typeface="Wingdings" panose="05000000000000000000" pitchFamily="2" charset="2"/>
              <a:buChar char="q"/>
            </a:pPr>
            <a:r>
              <a:rPr lang="es" sz="2400" dirty="0"/>
              <a:t>Reuniones de la junta directiva: 6</a:t>
            </a:r>
          </a:p>
          <a:p>
            <a:pPr marL="952485" indent="-342900">
              <a:buFont typeface="Wingdings" panose="05000000000000000000" pitchFamily="2" charset="2"/>
              <a:buChar char="q"/>
            </a:pPr>
            <a:endParaRPr lang="es" sz="2400" dirty="0">
              <a:solidFill>
                <a:schemeClr val="bg1"/>
              </a:solidFill>
            </a:endParaRPr>
          </a:p>
          <a:p>
            <a:pPr marL="952485" indent="-342900">
              <a:buFont typeface="Wingdings" panose="05000000000000000000" pitchFamily="2" charset="2"/>
              <a:buChar char="q"/>
            </a:pPr>
            <a:r>
              <a:rPr lang="es-ES" sz="2400" dirty="0">
                <a:solidFill>
                  <a:schemeClr val="bg1"/>
                </a:solidFill>
              </a:rPr>
              <a:t>Otras r</a:t>
            </a:r>
            <a:r>
              <a:rPr lang="es" sz="2400" dirty="0">
                <a:solidFill>
                  <a:schemeClr val="bg1"/>
                </a:solidFill>
              </a:rPr>
              <a:t>euniones </a:t>
            </a:r>
          </a:p>
          <a:p>
            <a:pPr marL="1562070" lvl="1" indent="-342900">
              <a:buFont typeface="Wingdings" panose="05000000000000000000" pitchFamily="2" charset="2"/>
              <a:buChar char="v"/>
            </a:pPr>
            <a:r>
              <a:rPr lang="es" sz="1600" dirty="0">
                <a:solidFill>
                  <a:schemeClr val="bg1"/>
                </a:solidFill>
              </a:rPr>
              <a:t>Colegio </a:t>
            </a:r>
            <a:r>
              <a:rPr lang="es-ES" sz="1600" dirty="0">
                <a:solidFill>
                  <a:schemeClr val="bg1"/>
                </a:solidFill>
              </a:rPr>
              <a:t>de Aparejadores*</a:t>
            </a:r>
          </a:p>
          <a:p>
            <a:pPr marL="1562070" lvl="1" indent="-342900">
              <a:buFont typeface="Wingdings" panose="05000000000000000000" pitchFamily="2" charset="2"/>
              <a:buChar char="v"/>
            </a:pPr>
            <a:r>
              <a:rPr lang="es-ES" sz="1600" dirty="0">
                <a:solidFill>
                  <a:schemeClr val="bg1"/>
                </a:solidFill>
              </a:rPr>
              <a:t>Colegio de Ingenieros Industriales</a:t>
            </a:r>
            <a:endParaRPr lang="es" sz="1600" dirty="0">
              <a:solidFill>
                <a:schemeClr val="bg1"/>
              </a:solidFill>
            </a:endParaRPr>
          </a:p>
          <a:p>
            <a:pPr marL="1562070" lvl="1" indent="-342900">
              <a:buFont typeface="Wingdings" panose="05000000000000000000" pitchFamily="2" charset="2"/>
              <a:buChar char="v"/>
            </a:pPr>
            <a:r>
              <a:rPr lang="es" sz="1600" dirty="0">
                <a:solidFill>
                  <a:schemeClr val="bg1"/>
                </a:solidFill>
              </a:rPr>
              <a:t>Alumni U</a:t>
            </a:r>
            <a:r>
              <a:rPr lang="es-ES" sz="1600" dirty="0">
                <a:solidFill>
                  <a:schemeClr val="bg1"/>
                </a:solidFill>
              </a:rPr>
              <a:t>SAL</a:t>
            </a:r>
          </a:p>
          <a:p>
            <a:pPr marL="1562070" lvl="1" indent="-342900">
              <a:buFont typeface="Wingdings" panose="05000000000000000000" pitchFamily="2" charset="2"/>
              <a:buChar char="v"/>
            </a:pPr>
            <a:r>
              <a:rPr lang="es-ES" sz="1600" dirty="0">
                <a:solidFill>
                  <a:schemeClr val="bg1"/>
                </a:solidFill>
              </a:rPr>
              <a:t>Diario de Burgos</a:t>
            </a:r>
            <a:endParaRPr sz="1600" dirty="0">
              <a:solidFill>
                <a:schemeClr val="bg1"/>
              </a:solidFill>
            </a:endParaRPr>
          </a:p>
        </p:txBody>
      </p:sp>
      <p:pic>
        <p:nvPicPr>
          <p:cNvPr id="3" name="Imagen 2">
            <a:extLst>
              <a:ext uri="{FF2B5EF4-FFF2-40B4-BE49-F238E27FC236}">
                <a16:creationId xmlns:a16="http://schemas.microsoft.com/office/drawing/2014/main" id="{F826DDA8-6490-4F71-9CFC-0F78E6DFC5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82297" y="2551724"/>
            <a:ext cx="4129177" cy="3096883"/>
          </a:xfrm>
          <a:prstGeom prst="rect">
            <a:avLst/>
          </a:prstGeom>
        </p:spPr>
      </p:pic>
    </p:spTree>
    <p:extLst>
      <p:ext uri="{BB962C8B-B14F-4D97-AF65-F5344CB8AC3E}">
        <p14:creationId xmlns:p14="http://schemas.microsoft.com/office/powerpoint/2010/main" val="38490000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3"/>
          <p:cNvSpPr txBox="1">
            <a:spLocks noGrp="1"/>
          </p:cNvSpPr>
          <p:nvPr>
            <p:ph type="title"/>
          </p:nvPr>
        </p:nvSpPr>
        <p:spPr>
          <a:xfrm>
            <a:off x="1730000" y="525000"/>
            <a:ext cx="9385200" cy="686800"/>
          </a:xfrm>
          <a:prstGeom prst="rect">
            <a:avLst/>
          </a:prstGeom>
        </p:spPr>
        <p:txBody>
          <a:bodyPr spcFirstLastPara="1" wrap="square" lIns="121900" tIns="121900" rIns="121900" bIns="121900" anchor="t" anchorCtr="0">
            <a:noAutofit/>
          </a:bodyPr>
          <a:lstStyle/>
          <a:p>
            <a:pPr algn="ctr"/>
            <a:r>
              <a:rPr lang="es" b="1" u="sng" dirty="0"/>
              <a:t>CURSO “APRECIACIÓN MUSICAL”</a:t>
            </a:r>
            <a:endParaRPr b="1" u="sng" dirty="0"/>
          </a:p>
        </p:txBody>
      </p:sp>
      <p:graphicFrame>
        <p:nvGraphicFramePr>
          <p:cNvPr id="271" name="Google Shape;271;p33"/>
          <p:cNvGraphicFramePr/>
          <p:nvPr>
            <p:extLst>
              <p:ext uri="{D42A27DB-BD31-4B8C-83A1-F6EECF244321}">
                <p14:modId xmlns:p14="http://schemas.microsoft.com/office/powerpoint/2010/main" val="1702916129"/>
              </p:ext>
            </p:extLst>
          </p:nvPr>
        </p:nvGraphicFramePr>
        <p:xfrm>
          <a:off x="1730000" y="1933403"/>
          <a:ext cx="9615713" cy="4399597"/>
        </p:xfrm>
        <a:graphic>
          <a:graphicData uri="http://schemas.openxmlformats.org/drawingml/2006/table">
            <a:tbl>
              <a:tblPr>
                <a:noFill/>
              </a:tblPr>
              <a:tblGrid>
                <a:gridCol w="2432433">
                  <a:extLst>
                    <a:ext uri="{9D8B030D-6E8A-4147-A177-3AD203B41FA5}">
                      <a16:colId xmlns:a16="http://schemas.microsoft.com/office/drawing/2014/main" val="20000"/>
                    </a:ext>
                  </a:extLst>
                </a:gridCol>
                <a:gridCol w="4336869">
                  <a:extLst>
                    <a:ext uri="{9D8B030D-6E8A-4147-A177-3AD203B41FA5}">
                      <a16:colId xmlns:a16="http://schemas.microsoft.com/office/drawing/2014/main" val="20001"/>
                    </a:ext>
                  </a:extLst>
                </a:gridCol>
                <a:gridCol w="2846411">
                  <a:extLst>
                    <a:ext uri="{9D8B030D-6E8A-4147-A177-3AD203B41FA5}">
                      <a16:colId xmlns:a16="http://schemas.microsoft.com/office/drawing/2014/main" val="20002"/>
                    </a:ext>
                  </a:extLst>
                </a:gridCol>
              </a:tblGrid>
              <a:tr h="475819">
                <a:tc>
                  <a:txBody>
                    <a:bodyPr/>
                    <a:lstStyle/>
                    <a:p>
                      <a:pPr marL="0" marR="0" lvl="0" indent="0" algn="ctr" rtl="0">
                        <a:lnSpc>
                          <a:spcPct val="100000"/>
                        </a:lnSpc>
                        <a:spcBef>
                          <a:spcPts val="0"/>
                        </a:spcBef>
                        <a:spcAft>
                          <a:spcPts val="0"/>
                        </a:spcAft>
                        <a:buClr>
                          <a:srgbClr val="000000"/>
                        </a:buClr>
                        <a:buFont typeface="Arial"/>
                        <a:buNone/>
                      </a:pPr>
                      <a:r>
                        <a:rPr lang="es" sz="1500" b="1" i="0" u="sng" strike="noStrike" cap="none" dirty="0">
                          <a:solidFill>
                            <a:schemeClr val="lt1"/>
                          </a:solidFill>
                          <a:latin typeface="+mn-lt"/>
                          <a:ea typeface="+mn-ea"/>
                          <a:cs typeface="+mn-cs"/>
                          <a:sym typeface="Arial"/>
                        </a:rPr>
                        <a:t>AUTOR</a:t>
                      </a:r>
                      <a:endParaRPr sz="1500" b="1" i="0" u="sng" strike="noStrike" cap="none" dirty="0">
                        <a:solidFill>
                          <a:schemeClr val="lt1"/>
                        </a:solidFill>
                        <a:latin typeface="+mn-lt"/>
                        <a:ea typeface="+mn-ea"/>
                        <a:cs typeface="+mn-cs"/>
                        <a:sym typeface="Arial"/>
                      </a:endParaRPr>
                    </a:p>
                  </a:txBody>
                  <a:tcPr marL="121900" marR="121900" marT="121900" marB="121900"/>
                </a:tc>
                <a:tc>
                  <a:txBody>
                    <a:bodyPr/>
                    <a:lstStyle/>
                    <a:p>
                      <a:pPr marL="0" lvl="0" indent="0" algn="ctr" rtl="0">
                        <a:spcBef>
                          <a:spcPts val="0"/>
                        </a:spcBef>
                        <a:spcAft>
                          <a:spcPts val="0"/>
                        </a:spcAft>
                        <a:buNone/>
                      </a:pPr>
                      <a:r>
                        <a:rPr lang="es" sz="1500" b="1" u="sng" dirty="0">
                          <a:solidFill>
                            <a:schemeClr val="lt1"/>
                          </a:solidFill>
                        </a:rPr>
                        <a:t>TÍTULO</a:t>
                      </a:r>
                      <a:endParaRPr sz="1500" b="1" u="sng" dirty="0">
                        <a:solidFill>
                          <a:schemeClr val="lt1"/>
                        </a:solidFill>
                      </a:endParaRPr>
                    </a:p>
                  </a:txBody>
                  <a:tcPr marL="121900" marR="121900" marT="121900" marB="121900"/>
                </a:tc>
                <a:tc>
                  <a:txBody>
                    <a:bodyPr/>
                    <a:lstStyle/>
                    <a:p>
                      <a:pPr marL="0" lvl="0" indent="0" algn="ctr" rtl="0">
                        <a:spcBef>
                          <a:spcPts val="0"/>
                        </a:spcBef>
                        <a:spcAft>
                          <a:spcPts val="0"/>
                        </a:spcAft>
                        <a:buNone/>
                      </a:pPr>
                      <a:r>
                        <a:rPr lang="es" sz="1500" b="1" u="sng" dirty="0">
                          <a:solidFill>
                            <a:schemeClr val="lt1"/>
                          </a:solidFill>
                        </a:rPr>
                        <a:t>FECHA</a:t>
                      </a:r>
                      <a:endParaRPr sz="1500" b="1" u="sng" dirty="0">
                        <a:solidFill>
                          <a:schemeClr val="lt1"/>
                        </a:solidFill>
                      </a:endParaRPr>
                    </a:p>
                  </a:txBody>
                  <a:tcPr marL="121900" marR="121900" marT="121900" marB="121900"/>
                </a:tc>
                <a:extLst>
                  <a:ext uri="{0D108BD9-81ED-4DB2-BD59-A6C34878D82A}">
                    <a16:rowId xmlns:a16="http://schemas.microsoft.com/office/drawing/2014/main" val="10000"/>
                  </a:ext>
                </a:extLst>
              </a:tr>
              <a:tr h="735965">
                <a:tc>
                  <a:txBody>
                    <a:bodyPr/>
                    <a:lstStyle/>
                    <a:p>
                      <a:pPr marL="0" marR="0" lvl="3" indent="0" algn="l" rtl="0">
                        <a:lnSpc>
                          <a:spcPct val="100000"/>
                        </a:lnSpc>
                        <a:spcBef>
                          <a:spcPts val="0"/>
                        </a:spcBef>
                        <a:spcAft>
                          <a:spcPts val="0"/>
                        </a:spcAft>
                        <a:buClr>
                          <a:srgbClr val="000000"/>
                        </a:buClr>
                        <a:buFont typeface="Arial"/>
                        <a:buNone/>
                        <a:tabLst>
                          <a:tab pos="526415" algn="l"/>
                        </a:tabLst>
                      </a:pPr>
                      <a:endParaRPr lang="es-ES" sz="1200" b="0" i="0" u="none" strike="noStrike" cap="none" dirty="0">
                        <a:solidFill>
                          <a:schemeClr val="bg1"/>
                        </a:solidFill>
                        <a:effectLst/>
                        <a:latin typeface="+mn-lt"/>
                        <a:ea typeface="+mn-ea"/>
                        <a:cs typeface="+mn-cs"/>
                        <a:sym typeface="Arial"/>
                      </a:endParaRPr>
                    </a:p>
                    <a:p>
                      <a:pPr marL="0" marR="0" lvl="3" indent="0" algn="l" rtl="0">
                        <a:lnSpc>
                          <a:spcPct val="100000"/>
                        </a:lnSpc>
                        <a:spcBef>
                          <a:spcPts val="0"/>
                        </a:spcBef>
                        <a:spcAft>
                          <a:spcPts val="0"/>
                        </a:spcAft>
                        <a:buClr>
                          <a:srgbClr val="000000"/>
                        </a:buClr>
                        <a:buFont typeface="Arial"/>
                        <a:buNone/>
                        <a:tabLst>
                          <a:tab pos="526415" algn="l"/>
                        </a:tabLst>
                      </a:pPr>
                      <a:endParaRPr lang="es-ES" sz="1200" b="0" i="0" u="none" strike="noStrike" cap="none" dirty="0">
                        <a:solidFill>
                          <a:schemeClr val="bg1"/>
                        </a:solidFill>
                        <a:effectLst/>
                        <a:latin typeface="+mn-lt"/>
                        <a:ea typeface="+mn-ea"/>
                        <a:cs typeface="+mn-cs"/>
                        <a:sym typeface="Arial"/>
                      </a:endParaRPr>
                    </a:p>
                    <a:p>
                      <a:pPr marL="0" marR="0" lvl="3" indent="0" algn="l" rtl="0">
                        <a:lnSpc>
                          <a:spcPct val="100000"/>
                        </a:lnSpc>
                        <a:spcBef>
                          <a:spcPts val="0"/>
                        </a:spcBef>
                        <a:spcAft>
                          <a:spcPts val="0"/>
                        </a:spcAft>
                        <a:buClr>
                          <a:srgbClr val="000000"/>
                        </a:buClr>
                        <a:buFont typeface="Arial"/>
                        <a:buNone/>
                        <a:tabLst>
                          <a:tab pos="526415" algn="l"/>
                        </a:tabLst>
                      </a:pPr>
                      <a:r>
                        <a:rPr lang="es-ES" sz="1200" b="0" i="0" u="none" strike="noStrike" cap="none" dirty="0">
                          <a:solidFill>
                            <a:schemeClr val="bg1"/>
                          </a:solidFill>
                          <a:effectLst/>
                          <a:latin typeface="+mn-lt"/>
                          <a:ea typeface="+mn-ea"/>
                          <a:cs typeface="+mn-cs"/>
                          <a:sym typeface="Arial"/>
                        </a:rPr>
                        <a:t>  Enrique García</a:t>
                      </a:r>
                    </a:p>
                  </a:txBody>
                  <a:tcPr marL="0" marR="0" marT="0" marB="0"/>
                </a:tc>
                <a:tc>
                  <a:txBody>
                    <a:bodyPr/>
                    <a:lstStyle/>
                    <a:p>
                      <a:pPr marL="0" marR="0" lvl="3" indent="0" algn="l" rtl="0">
                        <a:lnSpc>
                          <a:spcPct val="100000"/>
                        </a:lnSpc>
                        <a:spcBef>
                          <a:spcPts val="0"/>
                        </a:spcBef>
                        <a:spcAft>
                          <a:spcPts val="0"/>
                        </a:spcAft>
                        <a:buClr>
                          <a:srgbClr val="000000"/>
                        </a:buClr>
                        <a:buFont typeface="Arial"/>
                        <a:buNone/>
                        <a:tabLst>
                          <a:tab pos="526415" algn="l"/>
                        </a:tabLst>
                      </a:pPr>
                      <a:endParaRPr lang="es-ES" sz="1200" b="0" i="0" u="none" strike="noStrike" cap="none" dirty="0">
                        <a:solidFill>
                          <a:schemeClr val="bg1"/>
                        </a:solidFill>
                        <a:effectLst/>
                        <a:latin typeface="+mn-lt"/>
                        <a:ea typeface="+mn-ea"/>
                        <a:cs typeface="+mn-cs"/>
                        <a:sym typeface="Arial"/>
                      </a:endParaRPr>
                    </a:p>
                    <a:p>
                      <a:pPr marL="0" marR="0" lvl="3" indent="0" algn="l" rtl="0">
                        <a:lnSpc>
                          <a:spcPct val="100000"/>
                        </a:lnSpc>
                        <a:spcBef>
                          <a:spcPts val="0"/>
                        </a:spcBef>
                        <a:spcAft>
                          <a:spcPts val="0"/>
                        </a:spcAft>
                        <a:buClr>
                          <a:srgbClr val="000000"/>
                        </a:buClr>
                        <a:buFont typeface="Arial"/>
                        <a:buNone/>
                        <a:tabLst>
                          <a:tab pos="526415" algn="l"/>
                        </a:tabLst>
                      </a:pPr>
                      <a:endParaRPr lang="es-ES" sz="1200" b="0" i="0" u="none" strike="noStrike" cap="none" dirty="0">
                        <a:solidFill>
                          <a:schemeClr val="bg1"/>
                        </a:solidFill>
                        <a:effectLst/>
                        <a:latin typeface="+mn-lt"/>
                        <a:ea typeface="+mn-ea"/>
                        <a:cs typeface="+mn-cs"/>
                        <a:sym typeface="Arial"/>
                      </a:endParaRPr>
                    </a:p>
                    <a:p>
                      <a:pPr marL="0" marR="0" lvl="3" indent="0" algn="l" rtl="0">
                        <a:lnSpc>
                          <a:spcPct val="100000"/>
                        </a:lnSpc>
                        <a:spcBef>
                          <a:spcPts val="0"/>
                        </a:spcBef>
                        <a:spcAft>
                          <a:spcPts val="0"/>
                        </a:spcAft>
                        <a:buClr>
                          <a:srgbClr val="000000"/>
                        </a:buClr>
                        <a:buFont typeface="Arial"/>
                        <a:buNone/>
                        <a:tabLst>
                          <a:tab pos="526415" algn="l"/>
                        </a:tabLst>
                      </a:pPr>
                      <a:r>
                        <a:rPr lang="es-ES" sz="1200" b="0" i="0" u="none" strike="noStrike" cap="none" dirty="0">
                          <a:solidFill>
                            <a:schemeClr val="bg1"/>
                          </a:solidFill>
                          <a:effectLst/>
                          <a:latin typeface="+mn-lt"/>
                          <a:ea typeface="+mn-ea"/>
                          <a:cs typeface="+mn-cs"/>
                          <a:sym typeface="Arial"/>
                        </a:rPr>
                        <a:t>  El género  sinfónico</a:t>
                      </a:r>
                    </a:p>
                  </a:txBody>
                  <a:tcPr marL="68580" marR="68580" marT="0" marB="0"/>
                </a:tc>
                <a:tc>
                  <a:txBody>
                    <a:bodyPr/>
                    <a:lstStyle/>
                    <a:p>
                      <a:pPr marL="0" lvl="0" indent="0" algn="ctr" rtl="0">
                        <a:spcBef>
                          <a:spcPts val="0"/>
                        </a:spcBef>
                        <a:spcAft>
                          <a:spcPts val="0"/>
                        </a:spcAft>
                        <a:buNone/>
                      </a:pPr>
                      <a:endParaRPr lang="es-ES" sz="1200" dirty="0">
                        <a:solidFill>
                          <a:schemeClr val="lt1"/>
                        </a:solidFill>
                      </a:endParaRPr>
                    </a:p>
                    <a:p>
                      <a:pPr marL="0" lvl="0" indent="0" algn="ctr" rtl="0">
                        <a:spcBef>
                          <a:spcPts val="0"/>
                        </a:spcBef>
                        <a:spcAft>
                          <a:spcPts val="0"/>
                        </a:spcAft>
                        <a:buNone/>
                      </a:pPr>
                      <a:r>
                        <a:rPr lang="es-ES" sz="1200" dirty="0">
                          <a:solidFill>
                            <a:schemeClr val="lt1"/>
                          </a:solidFill>
                        </a:rPr>
                        <a:t>8, 15, 22  de febrero y 1 de marzo de 2023</a:t>
                      </a:r>
                      <a:endParaRPr sz="1200" dirty="0">
                        <a:solidFill>
                          <a:schemeClr val="lt1"/>
                        </a:solidFill>
                      </a:endParaRPr>
                    </a:p>
                  </a:txBody>
                  <a:tcPr marL="121900" marR="121900" marT="121900" marB="121900"/>
                </a:tc>
                <a:extLst>
                  <a:ext uri="{0D108BD9-81ED-4DB2-BD59-A6C34878D82A}">
                    <a16:rowId xmlns:a16="http://schemas.microsoft.com/office/drawing/2014/main" val="10002"/>
                  </a:ext>
                </a:extLst>
              </a:tr>
              <a:tr h="552610">
                <a:tc>
                  <a:txBody>
                    <a:bodyPr/>
                    <a:lstStyle/>
                    <a:p>
                      <a:pPr marL="69850" algn="l">
                        <a:lnSpc>
                          <a:spcPct val="200000"/>
                        </a:lnSpc>
                        <a:spcAft>
                          <a:spcPts val="0"/>
                        </a:spcAft>
                      </a:pPr>
                      <a:r>
                        <a:rPr lang="es-ES" sz="1200" dirty="0">
                          <a:solidFill>
                            <a:schemeClr val="bg1"/>
                          </a:solidFill>
                          <a:effectLst/>
                          <a:latin typeface="+mj-lt"/>
                          <a:ea typeface="Times New Roman" panose="02020603050405020304" pitchFamily="18" charset="0"/>
                          <a:cs typeface="Times New Roman" panose="02020603050405020304" pitchFamily="18" charset="0"/>
                        </a:rPr>
                        <a:t>Raquel Martínez</a:t>
                      </a:r>
                    </a:p>
                  </a:txBody>
                  <a:tcPr marL="0" marR="0" marT="0" marB="0"/>
                </a:tc>
                <a:tc>
                  <a:txBody>
                    <a:bodyPr/>
                    <a:lstStyle/>
                    <a:p>
                      <a:pPr marL="0" marR="0" lvl="2" indent="0" algn="l" rtl="0">
                        <a:lnSpc>
                          <a:spcPct val="100000"/>
                        </a:lnSpc>
                        <a:spcBef>
                          <a:spcPts val="0"/>
                        </a:spcBef>
                        <a:spcAft>
                          <a:spcPts val="0"/>
                        </a:spcAft>
                        <a:buClr>
                          <a:srgbClr val="000000"/>
                        </a:buClr>
                        <a:buFont typeface="Arial"/>
                        <a:buNone/>
                        <a:tabLst>
                          <a:tab pos="526415" algn="l"/>
                        </a:tabLst>
                      </a:pPr>
                      <a:r>
                        <a:rPr lang="es-ES" sz="1200" b="0" i="0" u="none" strike="noStrike" cap="none" dirty="0">
                          <a:solidFill>
                            <a:schemeClr val="bg1"/>
                          </a:solidFill>
                          <a:effectLst/>
                          <a:latin typeface="+mn-lt"/>
                          <a:ea typeface="+mn-ea"/>
                          <a:cs typeface="+mn-cs"/>
                          <a:sym typeface="Arial"/>
                        </a:rPr>
                        <a:t>  </a:t>
                      </a:r>
                    </a:p>
                    <a:p>
                      <a:pPr marL="0" marR="0" lvl="2" indent="0" algn="l" rtl="0">
                        <a:lnSpc>
                          <a:spcPct val="100000"/>
                        </a:lnSpc>
                        <a:spcBef>
                          <a:spcPts val="0"/>
                        </a:spcBef>
                        <a:spcAft>
                          <a:spcPts val="0"/>
                        </a:spcAft>
                        <a:buClr>
                          <a:srgbClr val="000000"/>
                        </a:buClr>
                        <a:buFont typeface="Arial"/>
                        <a:buNone/>
                        <a:tabLst>
                          <a:tab pos="526415" algn="l"/>
                        </a:tabLst>
                      </a:pPr>
                      <a:r>
                        <a:rPr lang="es-ES" sz="1200" b="0" i="0" u="none" strike="noStrike" cap="none" dirty="0">
                          <a:solidFill>
                            <a:schemeClr val="bg1"/>
                          </a:solidFill>
                          <a:effectLst/>
                          <a:latin typeface="+mn-lt"/>
                          <a:ea typeface="+mn-ea"/>
                          <a:cs typeface="+mn-cs"/>
                          <a:sym typeface="Arial"/>
                        </a:rPr>
                        <a:t>   La música para viola: la gran desconocida</a:t>
                      </a:r>
                    </a:p>
                  </a:txBody>
                  <a:tcPr marL="0" marR="0" marT="0" marB="0"/>
                </a:tc>
                <a:tc>
                  <a:txBody>
                    <a:bodyPr/>
                    <a:lstStyle/>
                    <a:p>
                      <a:pPr marL="0" lvl="0" indent="0" algn="ctr" rtl="0">
                        <a:spcBef>
                          <a:spcPts val="0"/>
                        </a:spcBef>
                        <a:spcAft>
                          <a:spcPts val="0"/>
                        </a:spcAft>
                        <a:buNone/>
                      </a:pPr>
                      <a:r>
                        <a:rPr lang="es-ES" sz="1200" dirty="0">
                          <a:solidFill>
                            <a:schemeClr val="lt1"/>
                          </a:solidFill>
                        </a:rPr>
                        <a:t>8 y 15 de marzo de 2023</a:t>
                      </a:r>
                      <a:endParaRPr sz="1200" dirty="0">
                        <a:solidFill>
                          <a:schemeClr val="lt1"/>
                        </a:solidFill>
                      </a:endParaRPr>
                    </a:p>
                  </a:txBody>
                  <a:tcPr marL="121900" marR="121900" marT="121900" marB="121900"/>
                </a:tc>
                <a:extLst>
                  <a:ext uri="{0D108BD9-81ED-4DB2-BD59-A6C34878D82A}">
                    <a16:rowId xmlns:a16="http://schemas.microsoft.com/office/drawing/2014/main" val="10003"/>
                  </a:ext>
                </a:extLst>
              </a:tr>
              <a:tr h="982378">
                <a:tc>
                  <a:txBody>
                    <a:bodyPr/>
                    <a:lstStyle/>
                    <a:p>
                      <a:pPr marL="69215" algn="l">
                        <a:lnSpc>
                          <a:spcPct val="200000"/>
                        </a:lnSpc>
                        <a:spcAft>
                          <a:spcPts val="0"/>
                        </a:spcAft>
                      </a:pPr>
                      <a:r>
                        <a:rPr lang="es-ES" sz="1200" dirty="0">
                          <a:solidFill>
                            <a:schemeClr val="bg1"/>
                          </a:solidFill>
                          <a:effectLst/>
                          <a:latin typeface="+mj-lt"/>
                          <a:ea typeface="Times New Roman" panose="02020603050405020304" pitchFamily="18" charset="0"/>
                          <a:cs typeface="Times New Roman" panose="02020603050405020304" pitchFamily="18" charset="0"/>
                        </a:rPr>
                        <a:t>Raquel Rodríguez</a:t>
                      </a:r>
                    </a:p>
                  </a:txBody>
                  <a:tcPr marL="0" marR="0" marT="0" marB="0"/>
                </a:tc>
                <a:tc>
                  <a:txBody>
                    <a:bodyPr/>
                    <a:lstStyle/>
                    <a:p>
                      <a:pPr marL="0" marR="0" lvl="2" indent="0" algn="l" rtl="0">
                        <a:lnSpc>
                          <a:spcPct val="100000"/>
                        </a:lnSpc>
                        <a:spcBef>
                          <a:spcPts val="0"/>
                        </a:spcBef>
                        <a:spcAft>
                          <a:spcPts val="0"/>
                        </a:spcAft>
                        <a:buClr>
                          <a:srgbClr val="000000"/>
                        </a:buClr>
                        <a:buFont typeface="Arial"/>
                        <a:buNone/>
                        <a:tabLst>
                          <a:tab pos="526415" algn="l"/>
                        </a:tabLst>
                      </a:pPr>
                      <a:r>
                        <a:rPr lang="es-ES" sz="1200" b="0" i="0" u="none" strike="noStrike" cap="none" dirty="0">
                          <a:solidFill>
                            <a:schemeClr val="bg1"/>
                          </a:solidFill>
                          <a:effectLst/>
                          <a:latin typeface="+mn-lt"/>
                          <a:ea typeface="+mn-ea"/>
                          <a:cs typeface="+mn-cs"/>
                          <a:sym typeface="Arial"/>
                        </a:rPr>
                        <a:t>La Zarzuela: aproximación I y II</a:t>
                      </a:r>
                      <a:endParaRPr sz="1200" b="0" i="0" u="none" strike="noStrike" cap="none" dirty="0">
                        <a:solidFill>
                          <a:schemeClr val="bg1"/>
                        </a:solidFill>
                        <a:effectLst/>
                        <a:latin typeface="+mn-lt"/>
                        <a:ea typeface="+mn-ea"/>
                        <a:cs typeface="+mn-cs"/>
                        <a:sym typeface="Arial"/>
                      </a:endParaRPr>
                    </a:p>
                  </a:txBody>
                  <a:tcPr marL="121900" marR="121900" marT="121900" marB="121900"/>
                </a:tc>
                <a:tc>
                  <a:txBody>
                    <a:bodyPr/>
                    <a:lstStyle/>
                    <a:p>
                      <a:pPr marL="0" lvl="0" indent="0" algn="ctr" rtl="0">
                        <a:spcBef>
                          <a:spcPts val="0"/>
                        </a:spcBef>
                        <a:spcAft>
                          <a:spcPts val="0"/>
                        </a:spcAft>
                        <a:buNone/>
                      </a:pPr>
                      <a:r>
                        <a:rPr lang="es-ES" sz="1200" dirty="0">
                          <a:solidFill>
                            <a:schemeClr val="lt1"/>
                          </a:solidFill>
                        </a:rPr>
                        <a:t>22 y 29 de marzo de 2023</a:t>
                      </a:r>
                      <a:endParaRPr sz="1200" dirty="0">
                        <a:solidFill>
                          <a:schemeClr val="lt1"/>
                        </a:solidFill>
                      </a:endParaRPr>
                    </a:p>
                  </a:txBody>
                  <a:tcPr marL="121900" marR="121900" marT="121900" marB="121900"/>
                </a:tc>
                <a:extLst>
                  <a:ext uri="{0D108BD9-81ED-4DB2-BD59-A6C34878D82A}">
                    <a16:rowId xmlns:a16="http://schemas.microsoft.com/office/drawing/2014/main" val="1556684112"/>
                  </a:ext>
                </a:extLst>
              </a:tr>
              <a:tr h="798175">
                <a:tc>
                  <a:txBody>
                    <a:bodyPr/>
                    <a:lstStyle/>
                    <a:p>
                      <a:pPr marL="69215" algn="l">
                        <a:lnSpc>
                          <a:spcPct val="200000"/>
                        </a:lnSpc>
                        <a:spcAft>
                          <a:spcPts val="0"/>
                        </a:spcAft>
                      </a:pPr>
                      <a:r>
                        <a:rPr lang="es-ES" sz="1200" dirty="0">
                          <a:solidFill>
                            <a:schemeClr val="bg1"/>
                          </a:solidFill>
                          <a:effectLst/>
                          <a:latin typeface="+mj-lt"/>
                          <a:ea typeface="Times New Roman" panose="02020603050405020304" pitchFamily="18" charset="0"/>
                          <a:cs typeface="Times New Roman" panose="02020603050405020304" pitchFamily="18" charset="0"/>
                        </a:rPr>
                        <a:t>Enrique García</a:t>
                      </a:r>
                    </a:p>
                  </a:txBody>
                  <a:tcPr marL="0" marR="0" marT="0" marB="0"/>
                </a:tc>
                <a:tc>
                  <a:txBody>
                    <a:bodyPr/>
                    <a:lstStyle/>
                    <a:p>
                      <a:pPr marL="0" marR="0" lvl="2" indent="0" algn="l" rtl="0">
                        <a:lnSpc>
                          <a:spcPct val="100000"/>
                        </a:lnSpc>
                        <a:spcBef>
                          <a:spcPts val="0"/>
                        </a:spcBef>
                        <a:spcAft>
                          <a:spcPts val="0"/>
                        </a:spcAft>
                        <a:buClr>
                          <a:srgbClr val="000000"/>
                        </a:buClr>
                        <a:buFont typeface="Arial"/>
                        <a:buNone/>
                        <a:tabLst>
                          <a:tab pos="526415" algn="l"/>
                        </a:tabLst>
                      </a:pPr>
                      <a:r>
                        <a:rPr lang="es-ES" sz="1200" b="0" i="0" u="none" strike="noStrike" cap="none" dirty="0">
                          <a:solidFill>
                            <a:schemeClr val="bg1"/>
                          </a:solidFill>
                          <a:effectLst/>
                          <a:latin typeface="+mn-lt"/>
                          <a:ea typeface="+mn-ea"/>
                          <a:cs typeface="+mn-cs"/>
                          <a:sym typeface="Arial"/>
                        </a:rPr>
                        <a:t> El lenguaje musical: aproximación I y II</a:t>
                      </a:r>
                      <a:endParaRPr sz="1200" b="0" i="0" u="none" strike="noStrike" cap="none" dirty="0">
                        <a:solidFill>
                          <a:schemeClr val="bg1"/>
                        </a:solidFill>
                        <a:effectLst/>
                        <a:latin typeface="+mn-lt"/>
                        <a:ea typeface="+mn-ea"/>
                        <a:cs typeface="+mn-cs"/>
                        <a:sym typeface="Arial"/>
                      </a:endParaRPr>
                    </a:p>
                  </a:txBody>
                  <a:tcPr marL="121900" marR="121900" marT="121900" marB="121900"/>
                </a:tc>
                <a:tc>
                  <a:txBody>
                    <a:bodyPr/>
                    <a:lstStyle/>
                    <a:p>
                      <a:pPr marL="0" lvl="0" indent="0" algn="ctr" rtl="0">
                        <a:spcBef>
                          <a:spcPts val="0"/>
                        </a:spcBef>
                        <a:spcAft>
                          <a:spcPts val="0"/>
                        </a:spcAft>
                        <a:buNone/>
                      </a:pPr>
                      <a:r>
                        <a:rPr lang="es-ES" sz="1200" dirty="0">
                          <a:solidFill>
                            <a:schemeClr val="lt1"/>
                          </a:solidFill>
                        </a:rPr>
                        <a:t>12 y 19 de abril de 2023</a:t>
                      </a:r>
                      <a:endParaRPr sz="1200" dirty="0">
                        <a:solidFill>
                          <a:schemeClr val="lt1"/>
                        </a:solidFill>
                      </a:endParaRPr>
                    </a:p>
                  </a:txBody>
                  <a:tcPr marL="121900" marR="121900" marT="121900" marB="121900"/>
                </a:tc>
                <a:extLst>
                  <a:ext uri="{0D108BD9-81ED-4DB2-BD59-A6C34878D82A}">
                    <a16:rowId xmlns:a16="http://schemas.microsoft.com/office/drawing/2014/main" val="3146759409"/>
                  </a:ext>
                </a:extLst>
              </a:tr>
              <a:tr h="798175">
                <a:tc>
                  <a:txBody>
                    <a:bodyPr/>
                    <a:lstStyle/>
                    <a:p>
                      <a:pPr marL="69215" algn="l">
                        <a:lnSpc>
                          <a:spcPct val="200000"/>
                        </a:lnSpc>
                        <a:spcAft>
                          <a:spcPts val="0"/>
                        </a:spcAft>
                      </a:pPr>
                      <a:r>
                        <a:rPr lang="es-ES" sz="1200" dirty="0">
                          <a:solidFill>
                            <a:schemeClr val="bg1"/>
                          </a:solidFill>
                          <a:effectLst/>
                          <a:latin typeface="+mj-lt"/>
                          <a:ea typeface="Times New Roman" panose="02020603050405020304" pitchFamily="18" charset="0"/>
                          <a:cs typeface="Times New Roman" panose="02020603050405020304" pitchFamily="18" charset="0"/>
                        </a:rPr>
                        <a:t> Rodrigo Vázquez</a:t>
                      </a:r>
                    </a:p>
                  </a:txBody>
                  <a:tcPr marL="0" marR="0" marT="0" marB="0"/>
                </a:tc>
                <a:tc>
                  <a:txBody>
                    <a:bodyPr/>
                    <a:lstStyle/>
                    <a:p>
                      <a:pPr marL="0" marR="0" lvl="2" indent="0" algn="l" rtl="0">
                        <a:lnSpc>
                          <a:spcPct val="100000"/>
                        </a:lnSpc>
                        <a:spcBef>
                          <a:spcPts val="0"/>
                        </a:spcBef>
                        <a:spcAft>
                          <a:spcPts val="0"/>
                        </a:spcAft>
                        <a:buClr>
                          <a:srgbClr val="000000"/>
                        </a:buClr>
                        <a:buFont typeface="Arial"/>
                        <a:buNone/>
                        <a:tabLst>
                          <a:tab pos="526415" algn="l"/>
                        </a:tabLst>
                      </a:pPr>
                      <a:r>
                        <a:rPr lang="es-ES" sz="1200" b="0" i="0" u="none" strike="noStrike" cap="none" dirty="0">
                          <a:solidFill>
                            <a:schemeClr val="bg1"/>
                          </a:solidFill>
                          <a:effectLst/>
                          <a:latin typeface="+mn-lt"/>
                          <a:ea typeface="+mn-ea"/>
                          <a:cs typeface="+mn-cs"/>
                          <a:sym typeface="Arial"/>
                        </a:rPr>
                        <a:t> La música y su influencia en los medios audiovisuales</a:t>
                      </a:r>
                      <a:endParaRPr sz="1200" b="0" i="0" u="none" strike="noStrike" cap="none" dirty="0">
                        <a:solidFill>
                          <a:schemeClr val="bg1"/>
                        </a:solidFill>
                        <a:effectLst/>
                        <a:latin typeface="+mn-lt"/>
                        <a:ea typeface="+mn-ea"/>
                        <a:cs typeface="+mn-cs"/>
                        <a:sym typeface="Arial"/>
                      </a:endParaRPr>
                    </a:p>
                  </a:txBody>
                  <a:tcPr marL="121900" marR="121900" marT="121900" marB="121900"/>
                </a:tc>
                <a:tc>
                  <a:txBody>
                    <a:bodyPr/>
                    <a:lstStyle/>
                    <a:p>
                      <a:pPr marL="0" lvl="0" indent="0" algn="ctr" rtl="0">
                        <a:spcBef>
                          <a:spcPts val="0"/>
                        </a:spcBef>
                        <a:spcAft>
                          <a:spcPts val="0"/>
                        </a:spcAft>
                        <a:buNone/>
                      </a:pPr>
                      <a:r>
                        <a:rPr lang="es-ES" sz="1200" dirty="0">
                          <a:solidFill>
                            <a:schemeClr val="lt1"/>
                          </a:solidFill>
                        </a:rPr>
                        <a:t>26 de abril de 2023</a:t>
                      </a:r>
                      <a:endParaRPr sz="1200" dirty="0">
                        <a:solidFill>
                          <a:schemeClr val="lt1"/>
                        </a:solidFill>
                      </a:endParaRPr>
                    </a:p>
                  </a:txBody>
                  <a:tcPr marL="121900" marR="121900" marT="121900" marB="12190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7413875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3"/>
          <p:cNvSpPr txBox="1">
            <a:spLocks noGrp="1"/>
          </p:cNvSpPr>
          <p:nvPr>
            <p:ph type="title"/>
          </p:nvPr>
        </p:nvSpPr>
        <p:spPr>
          <a:xfrm>
            <a:off x="1730000" y="525000"/>
            <a:ext cx="9385200" cy="686800"/>
          </a:xfrm>
          <a:prstGeom prst="rect">
            <a:avLst/>
          </a:prstGeom>
        </p:spPr>
        <p:txBody>
          <a:bodyPr spcFirstLastPara="1" wrap="square" lIns="121900" tIns="121900" rIns="121900" bIns="121900" anchor="t" anchorCtr="0">
            <a:noAutofit/>
          </a:bodyPr>
          <a:lstStyle/>
          <a:p>
            <a:pPr algn="ctr"/>
            <a:r>
              <a:rPr lang="es" b="1" u="sng" dirty="0"/>
              <a:t>CURSO “APRECIACIÓN MUSICAL”</a:t>
            </a:r>
            <a:endParaRPr b="1" u="sng" dirty="0"/>
          </a:p>
        </p:txBody>
      </p:sp>
      <p:graphicFrame>
        <p:nvGraphicFramePr>
          <p:cNvPr id="271" name="Google Shape;271;p33"/>
          <p:cNvGraphicFramePr/>
          <p:nvPr>
            <p:extLst>
              <p:ext uri="{D42A27DB-BD31-4B8C-83A1-F6EECF244321}">
                <p14:modId xmlns:p14="http://schemas.microsoft.com/office/powerpoint/2010/main" val="1169498265"/>
              </p:ext>
            </p:extLst>
          </p:nvPr>
        </p:nvGraphicFramePr>
        <p:xfrm>
          <a:off x="1614743" y="2480242"/>
          <a:ext cx="9615713" cy="2663922"/>
        </p:xfrm>
        <a:graphic>
          <a:graphicData uri="http://schemas.openxmlformats.org/drawingml/2006/table">
            <a:tbl>
              <a:tblPr>
                <a:noFill/>
              </a:tblPr>
              <a:tblGrid>
                <a:gridCol w="3187338">
                  <a:extLst>
                    <a:ext uri="{9D8B030D-6E8A-4147-A177-3AD203B41FA5}">
                      <a16:colId xmlns:a16="http://schemas.microsoft.com/office/drawing/2014/main" val="20000"/>
                    </a:ext>
                  </a:extLst>
                </a:gridCol>
                <a:gridCol w="3211042">
                  <a:extLst>
                    <a:ext uri="{9D8B030D-6E8A-4147-A177-3AD203B41FA5}">
                      <a16:colId xmlns:a16="http://schemas.microsoft.com/office/drawing/2014/main" val="20001"/>
                    </a:ext>
                  </a:extLst>
                </a:gridCol>
                <a:gridCol w="3217333">
                  <a:extLst>
                    <a:ext uri="{9D8B030D-6E8A-4147-A177-3AD203B41FA5}">
                      <a16:colId xmlns:a16="http://schemas.microsoft.com/office/drawing/2014/main" val="20002"/>
                    </a:ext>
                  </a:extLst>
                </a:gridCol>
              </a:tblGrid>
              <a:tr h="432774">
                <a:tc>
                  <a:txBody>
                    <a:bodyPr/>
                    <a:lstStyle/>
                    <a:p>
                      <a:pPr marL="0" marR="0" lvl="0" indent="0" algn="ctr" rtl="0">
                        <a:lnSpc>
                          <a:spcPct val="100000"/>
                        </a:lnSpc>
                        <a:spcBef>
                          <a:spcPts val="0"/>
                        </a:spcBef>
                        <a:spcAft>
                          <a:spcPts val="0"/>
                        </a:spcAft>
                        <a:buClr>
                          <a:srgbClr val="000000"/>
                        </a:buClr>
                        <a:buFont typeface="Arial"/>
                        <a:buNone/>
                      </a:pPr>
                      <a:r>
                        <a:rPr lang="es" sz="1500" b="1" i="0" u="sng" strike="noStrike" cap="none" dirty="0">
                          <a:solidFill>
                            <a:schemeClr val="lt1"/>
                          </a:solidFill>
                          <a:latin typeface="+mn-lt"/>
                          <a:ea typeface="+mn-ea"/>
                          <a:cs typeface="+mn-cs"/>
                          <a:sym typeface="Arial"/>
                        </a:rPr>
                        <a:t>AUTOR</a:t>
                      </a:r>
                      <a:endParaRPr sz="1500" b="1" i="0" u="sng" strike="noStrike" cap="none" dirty="0">
                        <a:solidFill>
                          <a:schemeClr val="lt1"/>
                        </a:solidFill>
                        <a:latin typeface="+mn-lt"/>
                        <a:ea typeface="+mn-ea"/>
                        <a:cs typeface="+mn-cs"/>
                        <a:sym typeface="Arial"/>
                      </a:endParaRPr>
                    </a:p>
                  </a:txBody>
                  <a:tcPr marL="121900" marR="121900" marT="121900" marB="121900"/>
                </a:tc>
                <a:tc>
                  <a:txBody>
                    <a:bodyPr/>
                    <a:lstStyle/>
                    <a:p>
                      <a:pPr marL="0" lvl="0" indent="0" algn="ctr" rtl="0">
                        <a:spcBef>
                          <a:spcPts val="0"/>
                        </a:spcBef>
                        <a:spcAft>
                          <a:spcPts val="0"/>
                        </a:spcAft>
                        <a:buNone/>
                      </a:pPr>
                      <a:r>
                        <a:rPr lang="es" sz="1500" b="1" u="sng" dirty="0">
                          <a:solidFill>
                            <a:schemeClr val="lt1"/>
                          </a:solidFill>
                        </a:rPr>
                        <a:t>TÍTULO</a:t>
                      </a:r>
                      <a:endParaRPr sz="1500" b="1" u="sng" dirty="0">
                        <a:solidFill>
                          <a:schemeClr val="lt1"/>
                        </a:solidFill>
                      </a:endParaRPr>
                    </a:p>
                  </a:txBody>
                  <a:tcPr marL="121900" marR="121900" marT="121900" marB="121900"/>
                </a:tc>
                <a:tc>
                  <a:txBody>
                    <a:bodyPr/>
                    <a:lstStyle/>
                    <a:p>
                      <a:pPr marL="0" lvl="0" indent="0" algn="ctr" rtl="0">
                        <a:spcBef>
                          <a:spcPts val="0"/>
                        </a:spcBef>
                        <a:spcAft>
                          <a:spcPts val="0"/>
                        </a:spcAft>
                        <a:buNone/>
                      </a:pPr>
                      <a:r>
                        <a:rPr lang="es" sz="1500" b="1" u="sng" dirty="0">
                          <a:solidFill>
                            <a:schemeClr val="lt1"/>
                          </a:solidFill>
                        </a:rPr>
                        <a:t>FECHA</a:t>
                      </a:r>
                      <a:endParaRPr sz="1500" b="1" u="sng" dirty="0">
                        <a:solidFill>
                          <a:schemeClr val="lt1"/>
                        </a:solidFill>
                      </a:endParaRPr>
                    </a:p>
                  </a:txBody>
                  <a:tcPr marL="121900" marR="121900" marT="121900" marB="121900"/>
                </a:tc>
                <a:extLst>
                  <a:ext uri="{0D108BD9-81ED-4DB2-BD59-A6C34878D82A}">
                    <a16:rowId xmlns:a16="http://schemas.microsoft.com/office/drawing/2014/main" val="10000"/>
                  </a:ext>
                </a:extLst>
              </a:tr>
              <a:tr h="577641">
                <a:tc>
                  <a:txBody>
                    <a:bodyPr/>
                    <a:lstStyle/>
                    <a:p>
                      <a:pPr marL="69215" algn="l">
                        <a:lnSpc>
                          <a:spcPct val="200000"/>
                        </a:lnSpc>
                        <a:spcAft>
                          <a:spcPts val="0"/>
                        </a:spcAft>
                      </a:pPr>
                      <a:r>
                        <a:rPr lang="es-ES" sz="1200" dirty="0">
                          <a:solidFill>
                            <a:schemeClr val="bg1"/>
                          </a:solidFill>
                          <a:effectLst/>
                          <a:latin typeface="+mj-lt"/>
                          <a:ea typeface="Times New Roman" panose="02020603050405020304" pitchFamily="18" charset="0"/>
                          <a:cs typeface="Times New Roman" panose="02020603050405020304" pitchFamily="18" charset="0"/>
                        </a:rPr>
                        <a:t> Raquel Martínez</a:t>
                      </a:r>
                    </a:p>
                  </a:txBody>
                  <a:tcPr marL="0" marR="0" marT="0" marB="0"/>
                </a:tc>
                <a:tc>
                  <a:txBody>
                    <a:bodyPr/>
                    <a:lstStyle/>
                    <a:p>
                      <a:pPr marL="0" marR="0" lvl="0" indent="0" algn="l" rtl="0">
                        <a:lnSpc>
                          <a:spcPct val="100000"/>
                        </a:lnSpc>
                        <a:spcBef>
                          <a:spcPts val="0"/>
                        </a:spcBef>
                        <a:spcAft>
                          <a:spcPts val="0"/>
                        </a:spcAft>
                        <a:buClr>
                          <a:srgbClr val="000000"/>
                        </a:buClr>
                        <a:buFont typeface="Arial"/>
                        <a:buNone/>
                        <a:tabLst>
                          <a:tab pos="526415" algn="l"/>
                        </a:tabLst>
                      </a:pPr>
                      <a:r>
                        <a:rPr lang="es-ES" sz="1200" b="0" i="0" u="none" strike="noStrike" cap="none" dirty="0">
                          <a:solidFill>
                            <a:schemeClr val="bg1"/>
                          </a:solidFill>
                          <a:effectLst/>
                          <a:latin typeface="+mn-lt"/>
                          <a:ea typeface="+mn-ea"/>
                          <a:cs typeface="+mn-cs"/>
                          <a:sym typeface="Arial"/>
                        </a:rPr>
                        <a:t>Música para cuerda del siglo XX y XXI</a:t>
                      </a:r>
                      <a:endParaRPr sz="1200" b="0" i="0" u="none" strike="noStrike" cap="none" dirty="0">
                        <a:solidFill>
                          <a:schemeClr val="bg1"/>
                        </a:solidFill>
                        <a:effectLst/>
                        <a:latin typeface="+mn-lt"/>
                        <a:ea typeface="+mn-ea"/>
                        <a:cs typeface="+mn-cs"/>
                        <a:sym typeface="Arial"/>
                      </a:endParaRPr>
                    </a:p>
                  </a:txBody>
                  <a:tcPr marL="121900" marR="121900" marT="121900" marB="121900"/>
                </a:tc>
                <a:tc>
                  <a:txBody>
                    <a:bodyPr/>
                    <a:lstStyle/>
                    <a:p>
                      <a:pPr marL="0" lvl="0" indent="0" algn="ctr" rtl="0">
                        <a:spcBef>
                          <a:spcPts val="0"/>
                        </a:spcBef>
                        <a:spcAft>
                          <a:spcPts val="0"/>
                        </a:spcAft>
                        <a:buNone/>
                      </a:pPr>
                      <a:r>
                        <a:rPr lang="es-ES" sz="1200" dirty="0">
                          <a:solidFill>
                            <a:schemeClr val="lt1"/>
                          </a:solidFill>
                        </a:rPr>
                        <a:t>3 de mayo de 2023</a:t>
                      </a:r>
                      <a:endParaRPr sz="1200" dirty="0">
                        <a:solidFill>
                          <a:schemeClr val="lt1"/>
                        </a:solidFill>
                      </a:endParaRPr>
                    </a:p>
                  </a:txBody>
                  <a:tcPr marL="121900" marR="121900" marT="121900" marB="121900"/>
                </a:tc>
                <a:extLst>
                  <a:ext uri="{0D108BD9-81ED-4DB2-BD59-A6C34878D82A}">
                    <a16:rowId xmlns:a16="http://schemas.microsoft.com/office/drawing/2014/main" val="1556684112"/>
                  </a:ext>
                </a:extLst>
              </a:tr>
              <a:tr h="577641">
                <a:tc>
                  <a:txBody>
                    <a:bodyPr/>
                    <a:lstStyle/>
                    <a:p>
                      <a:pPr marL="69215" algn="l">
                        <a:lnSpc>
                          <a:spcPct val="200000"/>
                        </a:lnSpc>
                        <a:spcAft>
                          <a:spcPts val="0"/>
                        </a:spcAft>
                      </a:pPr>
                      <a:r>
                        <a:rPr lang="es-ES" sz="1200" dirty="0">
                          <a:solidFill>
                            <a:schemeClr val="bg1"/>
                          </a:solidFill>
                          <a:effectLst/>
                          <a:latin typeface="+mj-lt"/>
                          <a:ea typeface="Times New Roman" panose="02020603050405020304" pitchFamily="18" charset="0"/>
                          <a:cs typeface="Times New Roman" panose="02020603050405020304" pitchFamily="18" charset="0"/>
                        </a:rPr>
                        <a:t> Rodrigo Vázquez</a:t>
                      </a:r>
                    </a:p>
                  </a:txBody>
                  <a:tcPr marL="0" marR="0" marT="0" marB="0"/>
                </a:tc>
                <a:tc>
                  <a:txBody>
                    <a:bodyPr/>
                    <a:lstStyle/>
                    <a:p>
                      <a:pPr marL="0" marR="0" lvl="0" indent="0" algn="l" rtl="0">
                        <a:lnSpc>
                          <a:spcPct val="100000"/>
                        </a:lnSpc>
                        <a:spcBef>
                          <a:spcPts val="0"/>
                        </a:spcBef>
                        <a:spcAft>
                          <a:spcPts val="0"/>
                        </a:spcAft>
                        <a:buClr>
                          <a:srgbClr val="000000"/>
                        </a:buClr>
                        <a:buFont typeface="Arial"/>
                        <a:buNone/>
                        <a:tabLst>
                          <a:tab pos="526415" algn="l"/>
                        </a:tabLst>
                      </a:pPr>
                      <a:r>
                        <a:rPr lang="es-ES" sz="1200" b="0" i="0" u="none" strike="noStrike" cap="none" dirty="0">
                          <a:solidFill>
                            <a:schemeClr val="bg1"/>
                          </a:solidFill>
                          <a:effectLst/>
                          <a:latin typeface="+mn-lt"/>
                          <a:ea typeface="+mn-ea"/>
                          <a:cs typeface="+mn-cs"/>
                          <a:sym typeface="Arial"/>
                        </a:rPr>
                        <a:t>La música para cine</a:t>
                      </a:r>
                      <a:endParaRPr sz="1200" b="0" i="0" u="none" strike="noStrike" cap="none" dirty="0">
                        <a:solidFill>
                          <a:schemeClr val="bg1"/>
                        </a:solidFill>
                        <a:effectLst/>
                        <a:latin typeface="+mn-lt"/>
                        <a:ea typeface="+mn-ea"/>
                        <a:cs typeface="+mn-cs"/>
                        <a:sym typeface="Arial"/>
                      </a:endParaRPr>
                    </a:p>
                  </a:txBody>
                  <a:tcPr marL="121900" marR="121900" marT="121900" marB="121900"/>
                </a:tc>
                <a:tc>
                  <a:txBody>
                    <a:bodyPr/>
                    <a:lstStyle/>
                    <a:p>
                      <a:pPr marL="0" lvl="0" indent="0" algn="ctr" rtl="0">
                        <a:spcBef>
                          <a:spcPts val="0"/>
                        </a:spcBef>
                        <a:spcAft>
                          <a:spcPts val="0"/>
                        </a:spcAft>
                        <a:buNone/>
                      </a:pPr>
                      <a:r>
                        <a:rPr lang="es-ES" sz="1200" dirty="0">
                          <a:solidFill>
                            <a:schemeClr val="lt1"/>
                          </a:solidFill>
                        </a:rPr>
                        <a:t>17 de mayo de 2023</a:t>
                      </a:r>
                      <a:endParaRPr sz="1200" dirty="0">
                        <a:solidFill>
                          <a:schemeClr val="lt1"/>
                        </a:solidFill>
                      </a:endParaRPr>
                    </a:p>
                  </a:txBody>
                  <a:tcPr marL="121900" marR="121900" marT="121900" marB="121900"/>
                </a:tc>
                <a:extLst>
                  <a:ext uri="{0D108BD9-81ED-4DB2-BD59-A6C34878D82A}">
                    <a16:rowId xmlns:a16="http://schemas.microsoft.com/office/drawing/2014/main" val="10005"/>
                  </a:ext>
                </a:extLst>
              </a:tr>
              <a:tr h="473305">
                <a:tc>
                  <a:txBody>
                    <a:bodyPr/>
                    <a:lstStyle/>
                    <a:p>
                      <a:pPr marL="69850" algn="l">
                        <a:lnSpc>
                          <a:spcPct val="200000"/>
                        </a:lnSpc>
                        <a:spcBef>
                          <a:spcPts val="5"/>
                        </a:spcBef>
                        <a:spcAft>
                          <a:spcPts val="0"/>
                        </a:spcAft>
                      </a:pPr>
                      <a:r>
                        <a:rPr lang="es-ES" sz="1200" dirty="0">
                          <a:solidFill>
                            <a:schemeClr val="bg1"/>
                          </a:solidFill>
                          <a:effectLst/>
                          <a:latin typeface="+mj-lt"/>
                          <a:ea typeface="Times New Roman" panose="02020603050405020304" pitchFamily="18" charset="0"/>
                          <a:cs typeface="Times New Roman" panose="02020603050405020304" pitchFamily="18" charset="0"/>
                        </a:rPr>
                        <a:t> Javier Centeno</a:t>
                      </a:r>
                    </a:p>
                  </a:txBody>
                  <a:tcPr marL="0" marR="0" marT="0" marB="0"/>
                </a:tc>
                <a:tc>
                  <a:txBody>
                    <a:bodyPr/>
                    <a:lstStyle/>
                    <a:p>
                      <a:pPr marL="0" marR="0" lvl="0" indent="0" algn="l" rtl="0">
                        <a:lnSpc>
                          <a:spcPct val="100000"/>
                        </a:lnSpc>
                        <a:spcBef>
                          <a:spcPts val="0"/>
                        </a:spcBef>
                        <a:spcAft>
                          <a:spcPts val="0"/>
                        </a:spcAft>
                        <a:buClr>
                          <a:srgbClr val="000000"/>
                        </a:buClr>
                        <a:buFont typeface="Arial"/>
                        <a:buNone/>
                        <a:tabLst>
                          <a:tab pos="526415" algn="l"/>
                        </a:tabLst>
                      </a:pPr>
                      <a:r>
                        <a:rPr lang="es-ES" sz="1200" b="0" i="0" u="none" strike="noStrike" cap="none" dirty="0">
                          <a:solidFill>
                            <a:schemeClr val="bg1"/>
                          </a:solidFill>
                          <a:effectLst/>
                          <a:latin typeface="+mj-lt"/>
                          <a:ea typeface="+mn-ea"/>
                          <a:cs typeface="+mn-cs"/>
                          <a:sym typeface="Arial"/>
                        </a:rPr>
                        <a:t>La música y la neurociencia: arte vs. emoción</a:t>
                      </a:r>
                      <a:endParaRPr sz="1200" b="0" i="0" u="none" strike="noStrike" cap="none" dirty="0">
                        <a:solidFill>
                          <a:schemeClr val="bg1"/>
                        </a:solidFill>
                        <a:effectLst/>
                        <a:latin typeface="+mj-lt"/>
                        <a:ea typeface="+mn-ea"/>
                        <a:cs typeface="+mn-cs"/>
                        <a:sym typeface="Arial"/>
                      </a:endParaRPr>
                    </a:p>
                  </a:txBody>
                  <a:tcPr marL="121900" marR="121900" marT="121900" marB="121900"/>
                </a:tc>
                <a:tc>
                  <a:txBody>
                    <a:bodyPr/>
                    <a:lstStyle/>
                    <a:p>
                      <a:pPr marL="0" lvl="0" indent="0" algn="ctr" rtl="0">
                        <a:spcBef>
                          <a:spcPts val="0"/>
                        </a:spcBef>
                        <a:spcAft>
                          <a:spcPts val="0"/>
                        </a:spcAft>
                        <a:buNone/>
                      </a:pPr>
                      <a:r>
                        <a:rPr lang="es-ES" sz="1200" dirty="0">
                          <a:solidFill>
                            <a:schemeClr val="bg1"/>
                          </a:solidFill>
                          <a:latin typeface="+mj-lt"/>
                        </a:rPr>
                        <a:t>24 de mayo de 2023</a:t>
                      </a:r>
                      <a:endParaRPr sz="1200" dirty="0">
                        <a:solidFill>
                          <a:schemeClr val="bg1"/>
                        </a:solidFill>
                        <a:latin typeface="+mj-lt"/>
                      </a:endParaRPr>
                    </a:p>
                  </a:txBody>
                  <a:tcPr marL="121900" marR="121900" marT="121900" marB="121900"/>
                </a:tc>
                <a:extLst>
                  <a:ext uri="{0D108BD9-81ED-4DB2-BD59-A6C34878D82A}">
                    <a16:rowId xmlns:a16="http://schemas.microsoft.com/office/drawing/2014/main" val="10006"/>
                  </a:ext>
                </a:extLst>
              </a:tr>
              <a:tr h="418604">
                <a:tc>
                  <a:txBody>
                    <a:bodyPr/>
                    <a:lstStyle/>
                    <a:p>
                      <a:pPr marL="69850" algn="l">
                        <a:lnSpc>
                          <a:spcPct val="200000"/>
                        </a:lnSpc>
                        <a:spcAft>
                          <a:spcPts val="0"/>
                        </a:spcAft>
                      </a:pPr>
                      <a:r>
                        <a:rPr lang="es-ES" sz="1200" dirty="0">
                          <a:solidFill>
                            <a:schemeClr val="bg1"/>
                          </a:solidFill>
                          <a:effectLst/>
                          <a:latin typeface="+mj-lt"/>
                          <a:ea typeface="Times New Roman" panose="02020603050405020304" pitchFamily="18" charset="0"/>
                          <a:cs typeface="Times New Roman" panose="02020603050405020304" pitchFamily="18" charset="0"/>
                        </a:rPr>
                        <a:t> Javier Centeno</a:t>
                      </a:r>
                    </a:p>
                  </a:txBody>
                  <a:tcPr marL="0" marR="0" marT="0" marB="0"/>
                </a:tc>
                <a:tc>
                  <a:txBody>
                    <a:bodyPr/>
                    <a:lstStyle/>
                    <a:p>
                      <a:pPr marL="0" marR="0" lvl="0" indent="0" algn="l" rtl="0">
                        <a:lnSpc>
                          <a:spcPct val="100000"/>
                        </a:lnSpc>
                        <a:spcBef>
                          <a:spcPts val="0"/>
                        </a:spcBef>
                        <a:spcAft>
                          <a:spcPts val="0"/>
                        </a:spcAft>
                        <a:buClr>
                          <a:srgbClr val="000000"/>
                        </a:buClr>
                        <a:buFont typeface="Arial"/>
                        <a:buNone/>
                        <a:tabLst>
                          <a:tab pos="526415" algn="l"/>
                        </a:tabLst>
                      </a:pPr>
                      <a:r>
                        <a:rPr lang="es-ES" sz="1200" b="0" i="0" u="none" strike="noStrike" cap="none" dirty="0">
                          <a:solidFill>
                            <a:schemeClr val="bg1"/>
                          </a:solidFill>
                          <a:effectLst/>
                          <a:latin typeface="+mj-lt"/>
                          <a:ea typeface="+mn-ea"/>
                          <a:cs typeface="+mn-cs"/>
                          <a:sym typeface="Arial"/>
                        </a:rPr>
                        <a:t>La música coral y sinfónico coral</a:t>
                      </a:r>
                      <a:endParaRPr sz="1200" b="0" i="0" u="none" strike="noStrike" cap="none" dirty="0">
                        <a:solidFill>
                          <a:schemeClr val="bg1"/>
                        </a:solidFill>
                        <a:effectLst/>
                        <a:latin typeface="+mj-lt"/>
                        <a:ea typeface="+mn-ea"/>
                        <a:cs typeface="+mn-cs"/>
                        <a:sym typeface="Arial"/>
                      </a:endParaRPr>
                    </a:p>
                  </a:txBody>
                  <a:tcPr marL="121900" marR="121900" marT="121900" marB="121900"/>
                </a:tc>
                <a:tc>
                  <a:txBody>
                    <a:bodyPr/>
                    <a:lstStyle/>
                    <a:p>
                      <a:pPr marL="0" lvl="0" indent="0" algn="ctr" rtl="0">
                        <a:spcBef>
                          <a:spcPts val="0"/>
                        </a:spcBef>
                        <a:spcAft>
                          <a:spcPts val="0"/>
                        </a:spcAft>
                        <a:buNone/>
                      </a:pPr>
                      <a:r>
                        <a:rPr lang="es-ES" sz="1200" dirty="0">
                          <a:solidFill>
                            <a:schemeClr val="bg1"/>
                          </a:solidFill>
                          <a:latin typeface="+mj-lt"/>
                        </a:rPr>
                        <a:t>31 de mayo de 2023</a:t>
                      </a:r>
                      <a:endParaRPr sz="1200" dirty="0">
                        <a:solidFill>
                          <a:schemeClr val="bg1"/>
                        </a:solidFill>
                        <a:latin typeface="+mj-lt"/>
                      </a:endParaRPr>
                    </a:p>
                  </a:txBody>
                  <a:tcPr marL="121900" marR="121900" marT="121900" marB="121900"/>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5914116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17521" y="1889433"/>
            <a:ext cx="4297679" cy="4082234"/>
          </a:xfrm>
          <a:prstGeom prst="rect">
            <a:avLst/>
          </a:prstGeom>
        </p:spPr>
      </p:pic>
      <p:sp>
        <p:nvSpPr>
          <p:cNvPr id="276" name="Google Shape;276;p34"/>
          <p:cNvSpPr txBox="1">
            <a:spLocks noGrp="1"/>
          </p:cNvSpPr>
          <p:nvPr>
            <p:ph type="title"/>
          </p:nvPr>
        </p:nvSpPr>
        <p:spPr>
          <a:xfrm>
            <a:off x="1730000" y="525000"/>
            <a:ext cx="9385200" cy="1218800"/>
          </a:xfrm>
          <a:prstGeom prst="rect">
            <a:avLst/>
          </a:prstGeom>
        </p:spPr>
        <p:txBody>
          <a:bodyPr spcFirstLastPara="1" wrap="square" lIns="121900" tIns="121900" rIns="121900" bIns="121900" anchor="t" anchorCtr="0">
            <a:noAutofit/>
          </a:bodyPr>
          <a:lstStyle/>
          <a:p>
            <a:pPr algn="ctr"/>
            <a:r>
              <a:rPr lang="es" b="1" u="sng" dirty="0"/>
              <a:t>AULA DE DANZA</a:t>
            </a:r>
            <a:endParaRPr b="1" u="sng" dirty="0"/>
          </a:p>
        </p:txBody>
      </p:sp>
      <p:sp>
        <p:nvSpPr>
          <p:cNvPr id="277" name="Google Shape;277;p34"/>
          <p:cNvSpPr txBox="1">
            <a:spLocks noGrp="1"/>
          </p:cNvSpPr>
          <p:nvPr>
            <p:ph type="body" idx="1"/>
          </p:nvPr>
        </p:nvSpPr>
        <p:spPr>
          <a:xfrm>
            <a:off x="1076800" y="1889433"/>
            <a:ext cx="5052754" cy="3881600"/>
          </a:xfrm>
          <a:prstGeom prst="rect">
            <a:avLst/>
          </a:prstGeom>
        </p:spPr>
        <p:txBody>
          <a:bodyPr spcFirstLastPara="1" wrap="square" lIns="121900" tIns="121900" rIns="121900" bIns="121900" anchor="t" anchorCtr="0">
            <a:noAutofit/>
          </a:bodyPr>
          <a:lstStyle/>
          <a:p>
            <a:pPr marL="0" indent="0">
              <a:buNone/>
            </a:pPr>
            <a:endParaRPr sz="2400" dirty="0"/>
          </a:p>
          <a:p>
            <a:pPr marL="0" indent="0">
              <a:spcBef>
                <a:spcPts val="2133"/>
              </a:spcBef>
              <a:buNone/>
            </a:pPr>
            <a:r>
              <a:rPr lang="es" sz="2400" dirty="0"/>
              <a:t>Profesora: Paloma F</a:t>
            </a:r>
            <a:r>
              <a:rPr lang="es-ES" sz="2400" dirty="0"/>
              <a:t>ernán</a:t>
            </a:r>
            <a:r>
              <a:rPr lang="es" sz="2400" dirty="0"/>
              <a:t>dez-Villa</a:t>
            </a:r>
          </a:p>
          <a:p>
            <a:pPr marL="0" indent="0">
              <a:lnSpc>
                <a:spcPct val="250000"/>
              </a:lnSpc>
              <a:spcBef>
                <a:spcPts val="2133"/>
              </a:spcBef>
              <a:buNone/>
            </a:pPr>
            <a:r>
              <a:rPr lang="es" sz="2400" dirty="0"/>
              <a:t>Asistentes: </a:t>
            </a:r>
            <a:r>
              <a:rPr lang="es" sz="2400" dirty="0">
                <a:solidFill>
                  <a:schemeClr val="bg1"/>
                </a:solidFill>
              </a:rPr>
              <a:t>27 </a:t>
            </a:r>
            <a:endParaRPr sz="2400" dirty="0">
              <a:solidFill>
                <a:schemeClr val="bg1"/>
              </a:solidFill>
            </a:endParaRPr>
          </a:p>
          <a:p>
            <a:pPr marL="0" indent="0">
              <a:lnSpc>
                <a:spcPct val="250000"/>
              </a:lnSpc>
              <a:spcBef>
                <a:spcPts val="2133"/>
              </a:spcBef>
              <a:buNone/>
            </a:pPr>
            <a:r>
              <a:rPr lang="es" sz="2400" dirty="0"/>
              <a:t>Octubre a junio</a:t>
            </a:r>
            <a:endParaRPr sz="2400" dirty="0"/>
          </a:p>
        </p:txBody>
      </p:sp>
    </p:spTree>
    <p:extLst>
      <p:ext uri="{BB962C8B-B14F-4D97-AF65-F5344CB8AC3E}">
        <p14:creationId xmlns:p14="http://schemas.microsoft.com/office/powerpoint/2010/main" val="10180343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1"/>
          <p:cNvSpPr txBox="1">
            <a:spLocks noGrp="1"/>
          </p:cNvSpPr>
          <p:nvPr>
            <p:ph type="title"/>
          </p:nvPr>
        </p:nvSpPr>
        <p:spPr>
          <a:xfrm>
            <a:off x="1730000" y="525000"/>
            <a:ext cx="9385200" cy="740000"/>
          </a:xfrm>
          <a:prstGeom prst="rect">
            <a:avLst/>
          </a:prstGeom>
        </p:spPr>
        <p:txBody>
          <a:bodyPr spcFirstLastPara="1" wrap="square" lIns="121900" tIns="121900" rIns="121900" bIns="121900" anchor="t" anchorCtr="0">
            <a:noAutofit/>
          </a:bodyPr>
          <a:lstStyle/>
          <a:p>
            <a:pPr algn="ctr"/>
            <a:r>
              <a:rPr lang="es" b="1" u="sng" dirty="0"/>
              <a:t>CURSO TRIANUAL DE ARTE </a:t>
            </a:r>
            <a:endParaRPr b="1" u="sng" dirty="0"/>
          </a:p>
        </p:txBody>
      </p:sp>
      <p:sp>
        <p:nvSpPr>
          <p:cNvPr id="256" name="Google Shape;256;p31"/>
          <p:cNvSpPr txBox="1">
            <a:spLocks noGrp="1"/>
          </p:cNvSpPr>
          <p:nvPr>
            <p:ph type="body" idx="1"/>
          </p:nvPr>
        </p:nvSpPr>
        <p:spPr>
          <a:xfrm>
            <a:off x="576804" y="1789999"/>
            <a:ext cx="6000806" cy="4754492"/>
          </a:xfrm>
          <a:prstGeom prst="rect">
            <a:avLst/>
          </a:prstGeom>
        </p:spPr>
        <p:txBody>
          <a:bodyPr spcFirstLastPara="1" wrap="square" lIns="121900" tIns="121900" rIns="121900" bIns="121900" anchor="t" anchorCtr="0">
            <a:noAutofit/>
          </a:bodyPr>
          <a:lstStyle/>
          <a:p>
            <a:pPr marL="0" indent="0">
              <a:buNone/>
            </a:pPr>
            <a:r>
              <a:rPr lang="es" dirty="0"/>
              <a:t>Profesor</a:t>
            </a:r>
            <a:r>
              <a:rPr lang="es-ES" dirty="0"/>
              <a:t>e</a:t>
            </a:r>
            <a:r>
              <a:rPr lang="es" dirty="0"/>
              <a:t>s:</a:t>
            </a:r>
          </a:p>
          <a:p>
            <a:pPr marL="0" indent="0">
              <a:buNone/>
            </a:pPr>
            <a:endParaRPr lang="es" dirty="0"/>
          </a:p>
          <a:p>
            <a:pPr marL="285750" indent="-285750">
              <a:buFont typeface="Wingdings" panose="05000000000000000000" pitchFamily="2" charset="2"/>
              <a:buChar char="§"/>
            </a:pPr>
            <a:r>
              <a:rPr lang="es-ES" dirty="0"/>
              <a:t>René J. Payo Hernanz</a:t>
            </a:r>
            <a:endParaRPr lang="es" dirty="0"/>
          </a:p>
          <a:p>
            <a:pPr marL="285750" indent="-285750">
              <a:buFont typeface="Wingdings" panose="05000000000000000000" pitchFamily="2" charset="2"/>
              <a:buChar char="§"/>
            </a:pPr>
            <a:endParaRPr lang="es" dirty="0"/>
          </a:p>
          <a:p>
            <a:pPr marL="285750" indent="-285750">
              <a:buFont typeface="Wingdings" panose="05000000000000000000" pitchFamily="2" charset="2"/>
              <a:buChar char="§"/>
            </a:pPr>
            <a:r>
              <a:rPr lang="es" dirty="0"/>
              <a:t>Marta Negro C</a:t>
            </a:r>
            <a:r>
              <a:rPr lang="es-ES" dirty="0"/>
              <a:t>obo</a:t>
            </a:r>
            <a:endParaRPr dirty="0"/>
          </a:p>
          <a:p>
            <a:pPr marL="285750" indent="-285750">
              <a:spcBef>
                <a:spcPts val="2133"/>
              </a:spcBef>
              <a:buFont typeface="Wingdings" panose="05000000000000000000" pitchFamily="2" charset="2"/>
              <a:buChar char="§"/>
            </a:pPr>
            <a:r>
              <a:rPr lang="es" dirty="0"/>
              <a:t>Elena Martín Martínez de Simón</a:t>
            </a:r>
            <a:endParaRPr dirty="0"/>
          </a:p>
          <a:p>
            <a:pPr marL="285750" indent="-285750">
              <a:spcBef>
                <a:spcPts val="2133"/>
              </a:spcBef>
              <a:buFont typeface="Wingdings" panose="05000000000000000000" pitchFamily="2" charset="2"/>
              <a:buChar char="§"/>
            </a:pPr>
            <a:r>
              <a:rPr lang="es" dirty="0"/>
              <a:t>Ana Berta  Nieto Plaza</a:t>
            </a:r>
            <a:endParaRPr dirty="0"/>
          </a:p>
          <a:p>
            <a:pPr marL="0" indent="0">
              <a:spcBef>
                <a:spcPts val="2133"/>
              </a:spcBef>
              <a:buNone/>
            </a:pPr>
            <a:r>
              <a:rPr lang="es" dirty="0"/>
              <a:t>Asistentes:  Burgos </a:t>
            </a:r>
            <a:r>
              <a:rPr lang="es" dirty="0">
                <a:solidFill>
                  <a:schemeClr val="bg1"/>
                </a:solidFill>
              </a:rPr>
              <a:t>:  1º: 42 (4 </a:t>
            </a:r>
            <a:r>
              <a:rPr lang="es-ES" dirty="0">
                <a:solidFill>
                  <a:schemeClr val="bg1"/>
                </a:solidFill>
              </a:rPr>
              <a:t>socios)</a:t>
            </a:r>
            <a:r>
              <a:rPr lang="es" dirty="0">
                <a:solidFill>
                  <a:schemeClr val="bg1"/>
                </a:solidFill>
              </a:rPr>
              <a:t>;    2º: 48 (11 </a:t>
            </a:r>
            <a:r>
              <a:rPr lang="es-ES" dirty="0">
                <a:solidFill>
                  <a:schemeClr val="bg1"/>
                </a:solidFill>
              </a:rPr>
              <a:t>socios)</a:t>
            </a:r>
            <a:r>
              <a:rPr lang="es" dirty="0">
                <a:solidFill>
                  <a:schemeClr val="bg1"/>
                </a:solidFill>
              </a:rPr>
              <a:t>;    3º: 36 (3 </a:t>
            </a:r>
            <a:r>
              <a:rPr lang="es-ES" dirty="0">
                <a:solidFill>
                  <a:schemeClr val="bg1"/>
                </a:solidFill>
              </a:rPr>
              <a:t>socios)</a:t>
            </a:r>
            <a:endParaRPr dirty="0">
              <a:solidFill>
                <a:schemeClr val="bg1"/>
              </a:solidFill>
            </a:endParaRPr>
          </a:p>
          <a:p>
            <a:pPr marL="0" indent="0">
              <a:spcBef>
                <a:spcPts val="2133"/>
              </a:spcBef>
              <a:buNone/>
            </a:pPr>
            <a:r>
              <a:rPr lang="es" dirty="0"/>
              <a:t>Monográficos en:</a:t>
            </a:r>
          </a:p>
          <a:p>
            <a:pPr marL="895335" lvl="1" indent="-285750"/>
            <a:r>
              <a:rPr lang="es" sz="1300" dirty="0"/>
              <a:t>“</a:t>
            </a:r>
            <a:r>
              <a:rPr lang="es-ES" sz="1300" dirty="0"/>
              <a:t>Arte y Naturaleza” - </a:t>
            </a:r>
            <a:r>
              <a:rPr lang="es" sz="1300" dirty="0"/>
              <a:t>Aranda de Duero: 101</a:t>
            </a:r>
          </a:p>
          <a:p>
            <a:pPr marL="895335" lvl="1" indent="-285750"/>
            <a:r>
              <a:rPr lang="es" sz="1300" dirty="0"/>
              <a:t>“</a:t>
            </a:r>
            <a:r>
              <a:rPr lang="es-ES" sz="1300" dirty="0"/>
              <a:t>Hilos de Ariadna” - </a:t>
            </a:r>
            <a:r>
              <a:rPr lang="es" sz="1300" dirty="0"/>
              <a:t>Burgos: 91 (27 socios)</a:t>
            </a:r>
            <a:endParaRPr sz="1300" dirty="0"/>
          </a:p>
          <a:p>
            <a:pPr marL="0" indent="0">
              <a:spcBef>
                <a:spcPts val="2133"/>
              </a:spcBef>
              <a:spcAft>
                <a:spcPts val="2133"/>
              </a:spcAft>
              <a:buNone/>
            </a:pPr>
            <a:r>
              <a:rPr lang="es-ES" dirty="0"/>
              <a:t>Cátedra de Estudios del Patrimonio Artístico Alberto C. Ibáñez: 291 (49 socios)</a:t>
            </a:r>
            <a:endParaRPr dirty="0"/>
          </a:p>
        </p:txBody>
      </p:sp>
      <p:pic>
        <p:nvPicPr>
          <p:cNvPr id="258" name="Google Shape;258;p31"/>
          <p:cNvPicPr preferRelativeResize="0"/>
          <p:nvPr/>
        </p:nvPicPr>
        <p:blipFill rotWithShape="1">
          <a:blip r:embed="rId3">
            <a:alphaModFix/>
          </a:blip>
          <a:srcRect t="-22624"/>
          <a:stretch/>
        </p:blipFill>
        <p:spPr>
          <a:xfrm>
            <a:off x="6784811" y="-103516"/>
            <a:ext cx="4761756" cy="6858001"/>
          </a:xfrm>
          <a:prstGeom prst="rect">
            <a:avLst/>
          </a:prstGeom>
          <a:noFill/>
          <a:ln>
            <a:noFill/>
          </a:ln>
        </p:spPr>
      </p:pic>
    </p:spTree>
    <p:extLst>
      <p:ext uri="{BB962C8B-B14F-4D97-AF65-F5344CB8AC3E}">
        <p14:creationId xmlns:p14="http://schemas.microsoft.com/office/powerpoint/2010/main" val="36186077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35"/>
          <p:cNvSpPr txBox="1">
            <a:spLocks noGrp="1"/>
          </p:cNvSpPr>
          <p:nvPr>
            <p:ph type="title"/>
          </p:nvPr>
        </p:nvSpPr>
        <p:spPr>
          <a:xfrm>
            <a:off x="1730000" y="525000"/>
            <a:ext cx="9385200" cy="1218800"/>
          </a:xfrm>
          <a:prstGeom prst="rect">
            <a:avLst/>
          </a:prstGeom>
        </p:spPr>
        <p:txBody>
          <a:bodyPr spcFirstLastPara="1" wrap="square" lIns="121900" tIns="121900" rIns="121900" bIns="121900" anchor="t" anchorCtr="0">
            <a:noAutofit/>
          </a:bodyPr>
          <a:lstStyle/>
          <a:p>
            <a:pPr algn="ctr"/>
            <a:r>
              <a:rPr lang="es-ES" b="1" u="sng" dirty="0">
                <a:solidFill>
                  <a:schemeClr val="bg1"/>
                </a:solidFill>
              </a:rPr>
              <a:t>Socios en actividades de UBU deportes</a:t>
            </a:r>
            <a:endParaRPr b="1" u="sng" dirty="0">
              <a:solidFill>
                <a:schemeClr val="bg1"/>
              </a:solidFill>
            </a:endParaRPr>
          </a:p>
        </p:txBody>
      </p:sp>
      <p:sp>
        <p:nvSpPr>
          <p:cNvPr id="285" name="Google Shape;285;p35"/>
          <p:cNvSpPr txBox="1">
            <a:spLocks noGrp="1"/>
          </p:cNvSpPr>
          <p:nvPr>
            <p:ph type="body" idx="1"/>
          </p:nvPr>
        </p:nvSpPr>
        <p:spPr>
          <a:xfrm>
            <a:off x="637862" y="1284575"/>
            <a:ext cx="6141515" cy="5048425"/>
          </a:xfrm>
          <a:prstGeom prst="rect">
            <a:avLst/>
          </a:prstGeom>
        </p:spPr>
        <p:txBody>
          <a:bodyPr spcFirstLastPara="1" wrap="square" lIns="121900" tIns="121900" rIns="121900" bIns="121900" anchor="t" anchorCtr="0">
            <a:noAutofit/>
          </a:bodyPr>
          <a:lstStyle/>
          <a:p>
            <a:pPr marL="0" indent="0">
              <a:buNone/>
            </a:pPr>
            <a:endParaRPr sz="2400" dirty="0"/>
          </a:p>
          <a:p>
            <a:pPr marL="285750" indent="-285750">
              <a:lnSpc>
                <a:spcPct val="100000"/>
              </a:lnSpc>
              <a:spcBef>
                <a:spcPts val="1800"/>
              </a:spcBef>
              <a:buFont typeface="Wingdings" panose="05000000000000000000" pitchFamily="2" charset="2"/>
              <a:buChar char="q"/>
            </a:pPr>
            <a:r>
              <a:rPr lang="es" sz="1800" dirty="0"/>
              <a:t>Asistentes: </a:t>
            </a:r>
          </a:p>
          <a:p>
            <a:pPr marL="285750" indent="-285750">
              <a:lnSpc>
                <a:spcPct val="100000"/>
              </a:lnSpc>
              <a:spcBef>
                <a:spcPts val="1800"/>
              </a:spcBef>
              <a:buFont typeface="Wingdings" panose="05000000000000000000" pitchFamily="2" charset="2"/>
              <a:buChar char="Ø"/>
            </a:pPr>
            <a:r>
              <a:rPr lang="es-ES" sz="1800" dirty="0"/>
              <a:t>Primer semestre (septiembre 2022- enero 2023): 91</a:t>
            </a:r>
          </a:p>
          <a:p>
            <a:pPr marL="285750" indent="-285750">
              <a:lnSpc>
                <a:spcPct val="100000"/>
              </a:lnSpc>
              <a:spcBef>
                <a:spcPts val="1800"/>
              </a:spcBef>
              <a:buFont typeface="Wingdings" panose="05000000000000000000" pitchFamily="2" charset="2"/>
              <a:buChar char="Ø"/>
            </a:pPr>
            <a:r>
              <a:rPr lang="es-ES" sz="1800" dirty="0"/>
              <a:t>Segundo semestre (febrero a mayo 2023): 91</a:t>
            </a:r>
          </a:p>
          <a:p>
            <a:pPr marL="0" indent="0">
              <a:lnSpc>
                <a:spcPct val="100000"/>
              </a:lnSpc>
              <a:spcBef>
                <a:spcPts val="1800"/>
              </a:spcBef>
              <a:buNone/>
            </a:pPr>
            <a:endParaRPr sz="1800" dirty="0"/>
          </a:p>
          <a:p>
            <a:pPr marL="285750" indent="-285750">
              <a:lnSpc>
                <a:spcPct val="100000"/>
              </a:lnSpc>
              <a:spcBef>
                <a:spcPts val="1800"/>
              </a:spcBef>
              <a:buFont typeface="Wingdings" panose="05000000000000000000" pitchFamily="2" charset="2"/>
              <a:buChar char="q"/>
            </a:pPr>
            <a:r>
              <a:rPr lang="es-ES" sz="1800" dirty="0"/>
              <a:t>Asistentes Actividades Naturaleza: </a:t>
            </a:r>
          </a:p>
          <a:p>
            <a:pPr marL="285750" lvl="0" indent="-285750">
              <a:lnSpc>
                <a:spcPct val="100000"/>
              </a:lnSpc>
              <a:spcBef>
                <a:spcPts val="1800"/>
              </a:spcBef>
              <a:buFont typeface="Wingdings" panose="05000000000000000000" pitchFamily="2" charset="2"/>
              <a:buChar char="Ø"/>
            </a:pPr>
            <a:r>
              <a:rPr lang="es-ES" sz="1800" dirty="0"/>
              <a:t>Primer semestre (septiembre 2022- enero 2023): 30 </a:t>
            </a:r>
          </a:p>
          <a:p>
            <a:pPr marL="285750" lvl="0" indent="-285750">
              <a:lnSpc>
                <a:spcPct val="100000"/>
              </a:lnSpc>
              <a:spcBef>
                <a:spcPts val="1800"/>
              </a:spcBef>
              <a:buClr>
                <a:srgbClr val="FFFFFF"/>
              </a:buClr>
              <a:buFont typeface="Wingdings" panose="05000000000000000000" pitchFamily="2" charset="2"/>
              <a:buChar char="Ø"/>
            </a:pPr>
            <a:r>
              <a:rPr lang="es-ES" sz="1800" dirty="0">
                <a:solidFill>
                  <a:srgbClr val="FFFFFF"/>
                </a:solidFill>
              </a:rPr>
              <a:t>Segundo semestre (septiembre 2022- enero 2023): 111</a:t>
            </a:r>
            <a:endParaRPr lang="es-ES" sz="1800" dirty="0"/>
          </a:p>
          <a:p>
            <a:pPr marL="285750" indent="-285750">
              <a:lnSpc>
                <a:spcPct val="100000"/>
              </a:lnSpc>
              <a:spcBef>
                <a:spcPts val="1800"/>
              </a:spcBef>
              <a:spcAft>
                <a:spcPts val="2133"/>
              </a:spcAft>
              <a:buFont typeface="Wingdings" panose="05000000000000000000" pitchFamily="2" charset="2"/>
              <a:buChar char="q"/>
            </a:pPr>
            <a:r>
              <a:rPr lang="es-ES" sz="1800" dirty="0"/>
              <a:t>Abonos deportivos: 79</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9377" y="2561783"/>
            <a:ext cx="5042262" cy="2586446"/>
          </a:xfrm>
          <a:prstGeom prst="rect">
            <a:avLst/>
          </a:prstGeom>
        </p:spPr>
      </p:pic>
    </p:spTree>
    <p:extLst>
      <p:ext uri="{BB962C8B-B14F-4D97-AF65-F5344CB8AC3E}">
        <p14:creationId xmlns:p14="http://schemas.microsoft.com/office/powerpoint/2010/main" val="31167519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35"/>
          <p:cNvSpPr txBox="1">
            <a:spLocks noGrp="1"/>
          </p:cNvSpPr>
          <p:nvPr>
            <p:ph type="title"/>
          </p:nvPr>
        </p:nvSpPr>
        <p:spPr>
          <a:xfrm>
            <a:off x="1730000" y="525000"/>
            <a:ext cx="9385200" cy="1218800"/>
          </a:xfrm>
          <a:prstGeom prst="rect">
            <a:avLst/>
          </a:prstGeom>
        </p:spPr>
        <p:txBody>
          <a:bodyPr spcFirstLastPara="1" wrap="square" lIns="121900" tIns="121900" rIns="121900" bIns="121900" anchor="t" anchorCtr="0">
            <a:noAutofit/>
          </a:bodyPr>
          <a:lstStyle/>
          <a:p>
            <a:pPr algn="ctr"/>
            <a:r>
              <a:rPr lang="es-ES" b="1" u="sng" dirty="0">
                <a:solidFill>
                  <a:schemeClr val="bg1"/>
                </a:solidFill>
              </a:rPr>
              <a:t>Socios en actividades de UBU ABIERTA</a:t>
            </a:r>
            <a:endParaRPr b="1" u="sng" dirty="0">
              <a:solidFill>
                <a:schemeClr val="bg1"/>
              </a:solidFill>
            </a:endParaRPr>
          </a:p>
        </p:txBody>
      </p:sp>
      <p:sp>
        <p:nvSpPr>
          <p:cNvPr id="285" name="Google Shape;285;p35"/>
          <p:cNvSpPr txBox="1">
            <a:spLocks noGrp="1"/>
          </p:cNvSpPr>
          <p:nvPr>
            <p:ph type="body" idx="1"/>
          </p:nvPr>
        </p:nvSpPr>
        <p:spPr>
          <a:xfrm>
            <a:off x="637862" y="1284575"/>
            <a:ext cx="5891349" cy="5048425"/>
          </a:xfrm>
          <a:prstGeom prst="rect">
            <a:avLst/>
          </a:prstGeom>
        </p:spPr>
        <p:txBody>
          <a:bodyPr spcFirstLastPara="1" wrap="square" lIns="121900" tIns="121900" rIns="121900" bIns="121900" anchor="t" anchorCtr="0">
            <a:noAutofit/>
          </a:bodyPr>
          <a:lstStyle/>
          <a:p>
            <a:pPr marL="0" indent="0">
              <a:buNone/>
            </a:pPr>
            <a:endParaRPr sz="2400" dirty="0"/>
          </a:p>
          <a:p>
            <a:pPr marL="285750" indent="-285750">
              <a:lnSpc>
                <a:spcPct val="100000"/>
              </a:lnSpc>
              <a:spcBef>
                <a:spcPts val="1800"/>
              </a:spcBef>
              <a:buFont typeface="Wingdings" panose="05000000000000000000" pitchFamily="2" charset="2"/>
              <a:buChar char="q"/>
            </a:pPr>
            <a:r>
              <a:rPr lang="es" sz="1800" dirty="0"/>
              <a:t>Asistentes: 4 </a:t>
            </a:r>
            <a:r>
              <a:rPr lang="es-ES" sz="1800" dirty="0"/>
              <a:t>socios</a:t>
            </a:r>
            <a:endParaRPr lang="es" sz="1800" dirty="0"/>
          </a:p>
          <a:p>
            <a:pPr marL="0" indent="0">
              <a:lnSpc>
                <a:spcPct val="100000"/>
              </a:lnSpc>
              <a:spcBef>
                <a:spcPts val="1800"/>
              </a:spcBef>
              <a:buNone/>
            </a:pPr>
            <a:endParaRPr sz="1800" dirty="0"/>
          </a:p>
          <a:p>
            <a:pPr marL="285750" indent="-285750">
              <a:lnSpc>
                <a:spcPct val="100000"/>
              </a:lnSpc>
              <a:spcBef>
                <a:spcPts val="1800"/>
              </a:spcBef>
              <a:buFont typeface="Wingdings" panose="05000000000000000000" pitchFamily="2" charset="2"/>
              <a:buChar char="q"/>
            </a:pPr>
            <a:r>
              <a:rPr lang="es-ES" sz="1800" dirty="0"/>
              <a:t>Cursos: </a:t>
            </a:r>
          </a:p>
          <a:p>
            <a:pPr marL="285750" lvl="0" indent="-285750">
              <a:lnSpc>
                <a:spcPct val="100000"/>
              </a:lnSpc>
              <a:spcBef>
                <a:spcPts val="1800"/>
              </a:spcBef>
              <a:buFont typeface="Wingdings" panose="05000000000000000000" pitchFamily="2" charset="2"/>
              <a:buChar char="Ø"/>
            </a:pPr>
            <a:r>
              <a:rPr lang="es-ES" sz="1600" dirty="0"/>
              <a:t>Explorando la última frontera: introducción a la Química y la Física del Universo</a:t>
            </a:r>
          </a:p>
          <a:p>
            <a:pPr marL="285750" lvl="0" indent="-285750">
              <a:lnSpc>
                <a:spcPct val="100000"/>
              </a:lnSpc>
              <a:spcBef>
                <a:spcPts val="1800"/>
              </a:spcBef>
              <a:buClr>
                <a:srgbClr val="FFFFFF"/>
              </a:buClr>
              <a:buFont typeface="Wingdings" panose="05000000000000000000" pitchFamily="2" charset="2"/>
              <a:buChar char="Ø"/>
            </a:pPr>
            <a:r>
              <a:rPr lang="es-ES" sz="1600" dirty="0">
                <a:solidFill>
                  <a:srgbClr val="FFFFFF"/>
                </a:solidFill>
              </a:rPr>
              <a:t>Reevaluando la evaluación: Claves para su implementación eficaz</a:t>
            </a:r>
          </a:p>
          <a:p>
            <a:pPr marL="285750" lvl="0" indent="-285750">
              <a:lnSpc>
                <a:spcPct val="100000"/>
              </a:lnSpc>
              <a:spcBef>
                <a:spcPts val="1800"/>
              </a:spcBef>
              <a:buClr>
                <a:srgbClr val="FFFFFF"/>
              </a:buClr>
              <a:buFont typeface="Wingdings" panose="05000000000000000000" pitchFamily="2" charset="2"/>
              <a:buChar char="Ø"/>
            </a:pPr>
            <a:r>
              <a:rPr lang="es-ES" sz="1600" dirty="0">
                <a:solidFill>
                  <a:srgbClr val="FFFFFF"/>
                </a:solidFill>
              </a:rPr>
              <a:t>Normativa educativa y análisis de la LOMLOE. Especialidad de ESO, Bachillerato, FP y Enseñanzas de Régimen Especial</a:t>
            </a:r>
          </a:p>
          <a:p>
            <a:pPr marL="285750" lvl="0" indent="-285750">
              <a:lnSpc>
                <a:spcPct val="100000"/>
              </a:lnSpc>
              <a:spcBef>
                <a:spcPts val="1800"/>
              </a:spcBef>
              <a:buClr>
                <a:srgbClr val="FFFFFF"/>
              </a:buClr>
              <a:buFont typeface="Wingdings" panose="05000000000000000000" pitchFamily="2" charset="2"/>
              <a:buChar char="Ø"/>
            </a:pPr>
            <a:r>
              <a:rPr lang="es-ES" sz="1600" dirty="0">
                <a:solidFill>
                  <a:srgbClr val="FFFFFF"/>
                </a:solidFill>
              </a:rPr>
              <a:t>Aplicaciones aéreas en topografía y cartografía.</a:t>
            </a:r>
            <a:endParaRPr lang="es-ES" sz="1600"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2506" y="1880558"/>
            <a:ext cx="4408098" cy="4295955"/>
          </a:xfrm>
          <a:prstGeom prst="rect">
            <a:avLst/>
          </a:prstGeom>
        </p:spPr>
      </p:pic>
    </p:spTree>
    <p:extLst>
      <p:ext uri="{BB962C8B-B14F-4D97-AF65-F5344CB8AC3E}">
        <p14:creationId xmlns:p14="http://schemas.microsoft.com/office/powerpoint/2010/main" val="22838774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2"/>
          <p:cNvSpPr txBox="1">
            <a:spLocks noGrp="1"/>
          </p:cNvSpPr>
          <p:nvPr>
            <p:ph type="ctrTitle"/>
          </p:nvPr>
        </p:nvSpPr>
        <p:spPr>
          <a:xfrm>
            <a:off x="4716200" y="2104533"/>
            <a:ext cx="6690000" cy="2105200"/>
          </a:xfrm>
          <a:prstGeom prst="rect">
            <a:avLst/>
          </a:prstGeom>
        </p:spPr>
        <p:txBody>
          <a:bodyPr spcFirstLastPara="1" wrap="square" lIns="121900" tIns="121900" rIns="121900" bIns="121900" anchor="t" anchorCtr="0">
            <a:noAutofit/>
          </a:bodyPr>
          <a:lstStyle/>
          <a:p>
            <a:r>
              <a:rPr lang="es-ES" b="1" u="sng" dirty="0"/>
              <a:t>TALLERES</a:t>
            </a:r>
            <a:endParaRPr b="1" u="sng" dirty="0"/>
          </a:p>
        </p:txBody>
      </p:sp>
      <p:sp>
        <p:nvSpPr>
          <p:cNvPr id="191" name="Google Shape;191;p22"/>
          <p:cNvSpPr txBox="1">
            <a:spLocks noGrp="1"/>
          </p:cNvSpPr>
          <p:nvPr>
            <p:ph type="subTitle" idx="1"/>
          </p:nvPr>
        </p:nvSpPr>
        <p:spPr>
          <a:xfrm>
            <a:off x="6778600" y="5233233"/>
            <a:ext cx="4627600" cy="674800"/>
          </a:xfrm>
          <a:prstGeom prst="rect">
            <a:avLst/>
          </a:prstGeom>
        </p:spPr>
        <p:txBody>
          <a:bodyPr spcFirstLastPara="1" wrap="square" lIns="121900" tIns="121900" rIns="121900" bIns="121900" anchor="t" anchorCtr="0">
            <a:noAutofit/>
          </a:bodyPr>
          <a:lstStyle/>
          <a:p>
            <a:pPr marL="0" indent="0"/>
            <a:endParaRPr dirty="0"/>
          </a:p>
        </p:txBody>
      </p:sp>
    </p:spTree>
    <p:extLst>
      <p:ext uri="{BB962C8B-B14F-4D97-AF65-F5344CB8AC3E}">
        <p14:creationId xmlns:p14="http://schemas.microsoft.com/office/powerpoint/2010/main" val="36773139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5" name="Google Shape;225;p27"/>
          <p:cNvPicPr preferRelativeResize="0"/>
          <p:nvPr/>
        </p:nvPicPr>
        <p:blipFill>
          <a:blip r:embed="rId3">
            <a:extLst>
              <a:ext uri="{28A0092B-C50C-407E-A947-70E740481C1C}">
                <a14:useLocalDpi xmlns:a14="http://schemas.microsoft.com/office/drawing/2010/main" val="0"/>
              </a:ext>
            </a:extLst>
          </a:blip>
          <a:stretch>
            <a:fillRect/>
          </a:stretch>
        </p:blipFill>
        <p:spPr>
          <a:xfrm>
            <a:off x="5956665" y="2402424"/>
            <a:ext cx="5669280" cy="3313212"/>
          </a:xfrm>
          <a:prstGeom prst="rect">
            <a:avLst/>
          </a:prstGeom>
          <a:noFill/>
          <a:ln>
            <a:noFill/>
          </a:ln>
        </p:spPr>
      </p:pic>
      <p:sp>
        <p:nvSpPr>
          <p:cNvPr id="222" name="Google Shape;222;p27"/>
          <p:cNvSpPr txBox="1">
            <a:spLocks noGrp="1"/>
          </p:cNvSpPr>
          <p:nvPr>
            <p:ph type="title"/>
          </p:nvPr>
        </p:nvSpPr>
        <p:spPr>
          <a:xfrm>
            <a:off x="1730000" y="525000"/>
            <a:ext cx="9385200" cy="1218800"/>
          </a:xfrm>
          <a:prstGeom prst="rect">
            <a:avLst/>
          </a:prstGeom>
        </p:spPr>
        <p:txBody>
          <a:bodyPr spcFirstLastPara="1" wrap="square" lIns="121900" tIns="121900" rIns="121900" bIns="121900" anchor="t" anchorCtr="0">
            <a:noAutofit/>
          </a:bodyPr>
          <a:lstStyle/>
          <a:p>
            <a:pPr algn="ctr"/>
            <a:r>
              <a:rPr lang="es" b="1" u="sng" dirty="0"/>
              <a:t>TALLER</a:t>
            </a:r>
            <a:br>
              <a:rPr lang="es" b="1" u="sng" dirty="0"/>
            </a:br>
            <a:r>
              <a:rPr lang="es" b="1" u="sng" dirty="0"/>
              <a:t> “</a:t>
            </a:r>
            <a:r>
              <a:rPr lang="es-ES" b="1" u="sng" dirty="0"/>
              <a:t>CULTURA DIGITAL”</a:t>
            </a:r>
            <a:endParaRPr b="1" u="sng" dirty="0"/>
          </a:p>
          <a:p>
            <a:pPr algn="ctr"/>
            <a:br>
              <a:rPr lang="es-ES" dirty="0"/>
            </a:br>
            <a:endParaRPr b="1" u="sng" dirty="0"/>
          </a:p>
        </p:txBody>
      </p:sp>
      <p:sp>
        <p:nvSpPr>
          <p:cNvPr id="223" name="Google Shape;223;p27"/>
          <p:cNvSpPr txBox="1">
            <a:spLocks noGrp="1"/>
          </p:cNvSpPr>
          <p:nvPr>
            <p:ph type="body" idx="1"/>
          </p:nvPr>
        </p:nvSpPr>
        <p:spPr>
          <a:xfrm>
            <a:off x="1045029" y="2453534"/>
            <a:ext cx="4726630" cy="3210992"/>
          </a:xfrm>
          <a:prstGeom prst="rect">
            <a:avLst/>
          </a:prstGeom>
        </p:spPr>
        <p:txBody>
          <a:bodyPr spcFirstLastPara="1" wrap="square" lIns="121900" tIns="121900" rIns="121900" bIns="121900" anchor="t" anchorCtr="0">
            <a:noAutofit/>
          </a:bodyPr>
          <a:lstStyle/>
          <a:p>
            <a:pPr marL="0" indent="0">
              <a:buNone/>
            </a:pPr>
            <a:endParaRPr lang="es" sz="2400" dirty="0"/>
          </a:p>
          <a:p>
            <a:pPr marL="0" indent="0">
              <a:buNone/>
            </a:pPr>
            <a:r>
              <a:rPr lang="es" sz="2400" dirty="0"/>
              <a:t>Profesores: </a:t>
            </a:r>
            <a:r>
              <a:rPr lang="es-ES" sz="2400" dirty="0"/>
              <a:t>Pedro Renedo</a:t>
            </a:r>
          </a:p>
          <a:p>
            <a:pPr marL="0" indent="0">
              <a:buNone/>
            </a:pPr>
            <a:endParaRPr lang="es-ES" sz="2400" dirty="0"/>
          </a:p>
          <a:p>
            <a:pPr marL="0" indent="0">
              <a:buNone/>
            </a:pPr>
            <a:r>
              <a:rPr lang="es" sz="2400" dirty="0"/>
              <a:t>Asistentes: 7 personas / 7 </a:t>
            </a:r>
            <a:r>
              <a:rPr lang="es-ES" sz="2400" dirty="0"/>
              <a:t>socios</a:t>
            </a:r>
          </a:p>
          <a:p>
            <a:pPr marL="0" indent="0">
              <a:buNone/>
            </a:pPr>
            <a:endParaRPr lang="es" sz="2400" dirty="0"/>
          </a:p>
          <a:p>
            <a:pPr marL="0" indent="0">
              <a:spcBef>
                <a:spcPts val="2133"/>
              </a:spcBef>
              <a:spcAft>
                <a:spcPts val="2133"/>
              </a:spcAft>
              <a:buNone/>
            </a:pPr>
            <a:r>
              <a:rPr lang="es" sz="2400" dirty="0"/>
              <a:t>Período: </a:t>
            </a:r>
            <a:r>
              <a:rPr lang="es-ES" sz="2400" dirty="0"/>
              <a:t>noviembre</a:t>
            </a:r>
            <a:endParaRPr sz="2400" dirty="0"/>
          </a:p>
        </p:txBody>
      </p:sp>
    </p:spTree>
    <p:extLst>
      <p:ext uri="{BB962C8B-B14F-4D97-AF65-F5344CB8AC3E}">
        <p14:creationId xmlns:p14="http://schemas.microsoft.com/office/powerpoint/2010/main" val="21807702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5" name="Google Shape;225;p27"/>
          <p:cNvPicPr preferRelativeResize="0"/>
          <p:nvPr/>
        </p:nvPicPr>
        <p:blipFill>
          <a:blip r:embed="rId3">
            <a:extLst>
              <a:ext uri="{28A0092B-C50C-407E-A947-70E740481C1C}">
                <a14:useLocalDpi xmlns:a14="http://schemas.microsoft.com/office/drawing/2010/main" val="0"/>
              </a:ext>
            </a:extLst>
          </a:blip>
          <a:stretch>
            <a:fillRect/>
          </a:stretch>
        </p:blipFill>
        <p:spPr>
          <a:xfrm>
            <a:off x="5771659" y="2312126"/>
            <a:ext cx="5854286" cy="3341851"/>
          </a:xfrm>
          <a:prstGeom prst="rect">
            <a:avLst/>
          </a:prstGeom>
          <a:noFill/>
          <a:ln>
            <a:noFill/>
          </a:ln>
        </p:spPr>
      </p:pic>
      <p:sp>
        <p:nvSpPr>
          <p:cNvPr id="222" name="Google Shape;222;p27"/>
          <p:cNvSpPr txBox="1">
            <a:spLocks noGrp="1"/>
          </p:cNvSpPr>
          <p:nvPr>
            <p:ph type="title"/>
          </p:nvPr>
        </p:nvSpPr>
        <p:spPr>
          <a:xfrm>
            <a:off x="1730000" y="525000"/>
            <a:ext cx="9385200" cy="1218800"/>
          </a:xfrm>
          <a:prstGeom prst="rect">
            <a:avLst/>
          </a:prstGeom>
        </p:spPr>
        <p:txBody>
          <a:bodyPr spcFirstLastPara="1" wrap="square" lIns="121900" tIns="121900" rIns="121900" bIns="121900" anchor="t" anchorCtr="0">
            <a:noAutofit/>
          </a:bodyPr>
          <a:lstStyle/>
          <a:p>
            <a:pPr algn="ctr"/>
            <a:r>
              <a:rPr lang="es" b="1" u="sng" dirty="0"/>
              <a:t>TALLER</a:t>
            </a:r>
            <a:br>
              <a:rPr lang="es" b="1" u="sng" dirty="0"/>
            </a:br>
            <a:r>
              <a:rPr lang="es" b="1" u="sng" dirty="0"/>
              <a:t> “</a:t>
            </a:r>
            <a:r>
              <a:rPr lang="es-ES" b="1" u="sng" dirty="0"/>
              <a:t>CIBERSEGURIDAD”</a:t>
            </a:r>
            <a:endParaRPr b="1" u="sng" dirty="0"/>
          </a:p>
          <a:p>
            <a:pPr algn="ctr"/>
            <a:br>
              <a:rPr lang="es-ES" dirty="0"/>
            </a:br>
            <a:endParaRPr b="1" u="sng" dirty="0"/>
          </a:p>
        </p:txBody>
      </p:sp>
      <p:sp>
        <p:nvSpPr>
          <p:cNvPr id="223" name="Google Shape;223;p27"/>
          <p:cNvSpPr txBox="1">
            <a:spLocks noGrp="1"/>
          </p:cNvSpPr>
          <p:nvPr>
            <p:ph type="body" idx="1"/>
          </p:nvPr>
        </p:nvSpPr>
        <p:spPr>
          <a:xfrm>
            <a:off x="1045029" y="2453534"/>
            <a:ext cx="4726630" cy="3210992"/>
          </a:xfrm>
          <a:prstGeom prst="rect">
            <a:avLst/>
          </a:prstGeom>
        </p:spPr>
        <p:txBody>
          <a:bodyPr spcFirstLastPara="1" wrap="square" lIns="121900" tIns="121900" rIns="121900" bIns="121900" anchor="t" anchorCtr="0">
            <a:noAutofit/>
          </a:bodyPr>
          <a:lstStyle/>
          <a:p>
            <a:pPr marL="0" indent="0">
              <a:buNone/>
            </a:pPr>
            <a:endParaRPr lang="es" sz="2400" dirty="0"/>
          </a:p>
          <a:p>
            <a:pPr marL="0" indent="0">
              <a:buNone/>
            </a:pPr>
            <a:r>
              <a:rPr lang="es" sz="2400" dirty="0"/>
              <a:t>Profesores: </a:t>
            </a:r>
            <a:r>
              <a:rPr lang="es-ES" sz="2400" dirty="0"/>
              <a:t>Pedro Renedo</a:t>
            </a:r>
          </a:p>
          <a:p>
            <a:pPr marL="0" indent="0">
              <a:buNone/>
            </a:pPr>
            <a:endParaRPr lang="es-ES" sz="2400" dirty="0"/>
          </a:p>
          <a:p>
            <a:pPr marL="0" indent="0">
              <a:buNone/>
            </a:pPr>
            <a:r>
              <a:rPr lang="es" sz="2400" dirty="0"/>
              <a:t>Asistentes: 6 personas</a:t>
            </a:r>
          </a:p>
          <a:p>
            <a:pPr marL="0" indent="0">
              <a:lnSpc>
                <a:spcPct val="200000"/>
              </a:lnSpc>
              <a:spcBef>
                <a:spcPts val="2133"/>
              </a:spcBef>
              <a:spcAft>
                <a:spcPts val="2133"/>
              </a:spcAft>
              <a:buNone/>
            </a:pPr>
            <a:r>
              <a:rPr lang="es" sz="2400" dirty="0"/>
              <a:t>Período: </a:t>
            </a:r>
            <a:r>
              <a:rPr lang="es-ES" sz="2400" dirty="0"/>
              <a:t>enero</a:t>
            </a:r>
            <a:endParaRPr sz="2400" dirty="0"/>
          </a:p>
        </p:txBody>
      </p:sp>
    </p:spTree>
    <p:extLst>
      <p:ext uri="{BB962C8B-B14F-4D97-AF65-F5344CB8AC3E}">
        <p14:creationId xmlns:p14="http://schemas.microsoft.com/office/powerpoint/2010/main" val="33837323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36"/>
          <p:cNvSpPr txBox="1">
            <a:spLocks noGrp="1"/>
          </p:cNvSpPr>
          <p:nvPr>
            <p:ph type="title"/>
          </p:nvPr>
        </p:nvSpPr>
        <p:spPr>
          <a:xfrm>
            <a:off x="1098467" y="1155700"/>
            <a:ext cx="6116000" cy="4694800"/>
          </a:xfrm>
          <a:prstGeom prst="rect">
            <a:avLst/>
          </a:prstGeom>
        </p:spPr>
        <p:txBody>
          <a:bodyPr spcFirstLastPara="1" wrap="square" lIns="121900" tIns="121900" rIns="121900" bIns="121900" anchor="ctr" anchorCtr="0">
            <a:noAutofit/>
          </a:bodyPr>
          <a:lstStyle/>
          <a:p>
            <a:pPr algn="ctr"/>
            <a:r>
              <a:rPr lang="es" sz="6400" b="1" u="sng"/>
              <a:t>VISITAS CULTURALES</a:t>
            </a:r>
            <a:endParaRPr sz="6400" b="1" u="sng" dirty="0"/>
          </a:p>
        </p:txBody>
      </p:sp>
    </p:spTree>
    <p:extLst>
      <p:ext uri="{BB962C8B-B14F-4D97-AF65-F5344CB8AC3E}">
        <p14:creationId xmlns:p14="http://schemas.microsoft.com/office/powerpoint/2010/main" val="42901506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15"/>
          <p:cNvSpPr txBox="1">
            <a:spLocks noGrp="1"/>
          </p:cNvSpPr>
          <p:nvPr>
            <p:ph type="title"/>
          </p:nvPr>
        </p:nvSpPr>
        <p:spPr>
          <a:xfrm>
            <a:off x="1730000" y="525000"/>
            <a:ext cx="9385200" cy="1218800"/>
          </a:xfrm>
          <a:prstGeom prst="rect">
            <a:avLst/>
          </a:prstGeom>
        </p:spPr>
        <p:txBody>
          <a:bodyPr spcFirstLastPara="1" wrap="square" lIns="121900" tIns="121900" rIns="121900" bIns="121900" anchor="t" anchorCtr="0">
            <a:noAutofit/>
          </a:bodyPr>
          <a:lstStyle/>
          <a:p>
            <a:pPr algn="ctr"/>
            <a:r>
              <a:rPr lang="es" b="1" u="sng"/>
              <a:t>REUNIONES DE LA JUNTA DIRECTIVA</a:t>
            </a:r>
            <a:endParaRPr b="1" u="sng" dirty="0"/>
          </a:p>
        </p:txBody>
      </p:sp>
      <p:sp>
        <p:nvSpPr>
          <p:cNvPr id="147" name="Google Shape;147;p15"/>
          <p:cNvSpPr txBox="1">
            <a:spLocks noGrp="1"/>
          </p:cNvSpPr>
          <p:nvPr>
            <p:ph type="body" idx="1"/>
          </p:nvPr>
        </p:nvSpPr>
        <p:spPr>
          <a:xfrm>
            <a:off x="190919" y="2450518"/>
            <a:ext cx="9385200" cy="4023015"/>
          </a:xfrm>
          <a:prstGeom prst="rect">
            <a:avLst/>
          </a:prstGeom>
        </p:spPr>
        <p:txBody>
          <a:bodyPr spcFirstLastPara="1" wrap="square" lIns="121900" tIns="121900" rIns="121900" bIns="121900" anchor="t" anchorCtr="0">
            <a:noAutofit/>
          </a:bodyPr>
          <a:lstStyle/>
          <a:p>
            <a:pPr indent="609585">
              <a:buNone/>
            </a:pPr>
            <a:endParaRPr lang="es" sz="3200" dirty="0"/>
          </a:p>
          <a:p>
            <a:pPr marL="952485" indent="-342900">
              <a:buFont typeface="Wingdings" panose="05000000000000000000" pitchFamily="2" charset="2"/>
              <a:buChar char="q"/>
            </a:pPr>
            <a:r>
              <a:rPr lang="es-ES" sz="2400" dirty="0"/>
              <a:t>Subvención Universidad de Burgos</a:t>
            </a:r>
          </a:p>
          <a:p>
            <a:pPr marL="1562070" lvl="1" indent="-342900">
              <a:buFont typeface="Wingdings" panose="05000000000000000000" pitchFamily="2" charset="2"/>
              <a:buChar char="§"/>
            </a:pPr>
            <a:r>
              <a:rPr lang="es-ES" sz="2200" dirty="0"/>
              <a:t>Contrato personal oficina</a:t>
            </a:r>
          </a:p>
          <a:p>
            <a:pPr indent="0">
              <a:buNone/>
            </a:pPr>
            <a:endParaRPr lang="es" sz="3200" dirty="0"/>
          </a:p>
        </p:txBody>
      </p:sp>
      <p:pic>
        <p:nvPicPr>
          <p:cNvPr id="3" name="Imagen 2">
            <a:extLst>
              <a:ext uri="{FF2B5EF4-FFF2-40B4-BE49-F238E27FC236}">
                <a16:creationId xmlns:a16="http://schemas.microsoft.com/office/drawing/2014/main" id="{F826DDA8-6490-4F71-9CFC-0F78E6DFC5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1284" y="1743800"/>
            <a:ext cx="4755784" cy="3742600"/>
          </a:xfrm>
          <a:prstGeom prst="rect">
            <a:avLst/>
          </a:prstGeom>
        </p:spPr>
      </p:pic>
      <p:sp>
        <p:nvSpPr>
          <p:cNvPr id="4" name="Rectángulo 3">
            <a:extLst>
              <a:ext uri="{FF2B5EF4-FFF2-40B4-BE49-F238E27FC236}">
                <a16:creationId xmlns:a16="http://schemas.microsoft.com/office/drawing/2014/main" id="{7B210E79-0E7A-40B9-9627-D0989622F2B1}"/>
              </a:ext>
            </a:extLst>
          </p:cNvPr>
          <p:cNvSpPr/>
          <p:nvPr/>
        </p:nvSpPr>
        <p:spPr>
          <a:xfrm rot="10800000" flipV="1">
            <a:off x="944545" y="6473533"/>
            <a:ext cx="10773290" cy="215444"/>
          </a:xfrm>
          <a:prstGeom prst="rect">
            <a:avLst/>
          </a:prstGeom>
        </p:spPr>
        <p:txBody>
          <a:bodyPr wrap="square">
            <a:spAutoFit/>
          </a:bodyPr>
          <a:lstStyle/>
          <a:p>
            <a:r>
              <a:rPr lang="es-ES" sz="800" dirty="0">
                <a:solidFill>
                  <a:schemeClr val="bg1">
                    <a:lumMod val="50000"/>
                  </a:schemeClr>
                </a:solidFill>
              </a:rPr>
              <a:t>Imagen de &lt;a href="https://www.freepik.es/vector-gratis/dibujado-mano-ilustracion-real-brasilena_20827224.htm#query=libre%20de%20derechos%20subvenciones&amp;position=3&amp;from_view=search&amp;track=ais"&gt;Freepik&lt;/a&gt;</a:t>
            </a:r>
          </a:p>
        </p:txBody>
      </p:sp>
    </p:spTree>
    <p:extLst>
      <p:ext uri="{BB962C8B-B14F-4D97-AF65-F5344CB8AC3E}">
        <p14:creationId xmlns:p14="http://schemas.microsoft.com/office/powerpoint/2010/main" val="15295282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332" name="Google Shape;332;p41"/>
          <p:cNvPicPr preferRelativeResize="0"/>
          <p:nvPr/>
        </p:nvPicPr>
        <p:blipFill>
          <a:blip r:embed="rId3">
            <a:extLst>
              <a:ext uri="{28A0092B-C50C-407E-A947-70E740481C1C}">
                <a14:useLocalDpi xmlns:a14="http://schemas.microsoft.com/office/drawing/2010/main" val="0"/>
              </a:ext>
            </a:extLst>
          </a:blip>
          <a:stretch>
            <a:fillRect/>
          </a:stretch>
        </p:blipFill>
        <p:spPr>
          <a:xfrm>
            <a:off x="6871063" y="2782389"/>
            <a:ext cx="4794068" cy="3135085"/>
          </a:xfrm>
          <a:prstGeom prst="rect">
            <a:avLst/>
          </a:prstGeom>
          <a:noFill/>
          <a:ln>
            <a:noFill/>
          </a:ln>
        </p:spPr>
      </p:pic>
      <p:sp>
        <p:nvSpPr>
          <p:cNvPr id="329" name="Google Shape;329;p41"/>
          <p:cNvSpPr txBox="1">
            <a:spLocks noGrp="1"/>
          </p:cNvSpPr>
          <p:nvPr>
            <p:ph type="title"/>
          </p:nvPr>
        </p:nvSpPr>
        <p:spPr>
          <a:xfrm>
            <a:off x="1730000" y="525000"/>
            <a:ext cx="9385200" cy="1218800"/>
          </a:xfrm>
          <a:prstGeom prst="rect">
            <a:avLst/>
          </a:prstGeom>
        </p:spPr>
        <p:txBody>
          <a:bodyPr spcFirstLastPara="1" wrap="square" lIns="121900" tIns="121900" rIns="121900" bIns="121900" anchor="t" anchorCtr="0">
            <a:noAutofit/>
          </a:bodyPr>
          <a:lstStyle/>
          <a:p>
            <a:pPr algn="ctr">
              <a:lnSpc>
                <a:spcPct val="115000"/>
              </a:lnSpc>
            </a:pPr>
            <a:r>
              <a:rPr lang="es-ES" b="1" u="sng" dirty="0">
                <a:latin typeface="Arial"/>
                <a:ea typeface="Arial"/>
                <a:cs typeface="Arial"/>
                <a:sym typeface="Arial"/>
              </a:rPr>
              <a:t>VIAJE A EGIPTO</a:t>
            </a:r>
            <a:endParaRPr b="1" u="sng" dirty="0">
              <a:latin typeface="Arial"/>
              <a:ea typeface="Arial"/>
              <a:cs typeface="Arial"/>
              <a:sym typeface="Arial"/>
            </a:endParaRPr>
          </a:p>
        </p:txBody>
      </p:sp>
      <p:sp>
        <p:nvSpPr>
          <p:cNvPr id="330" name="Google Shape;330;p41"/>
          <p:cNvSpPr txBox="1">
            <a:spLocks noGrp="1"/>
          </p:cNvSpPr>
          <p:nvPr>
            <p:ph type="body" idx="1"/>
          </p:nvPr>
        </p:nvSpPr>
        <p:spPr>
          <a:xfrm>
            <a:off x="1545771" y="1384663"/>
            <a:ext cx="5220790" cy="5316582"/>
          </a:xfrm>
          <a:prstGeom prst="rect">
            <a:avLst/>
          </a:prstGeom>
        </p:spPr>
        <p:txBody>
          <a:bodyPr spcFirstLastPara="1" wrap="square" lIns="121900" tIns="121900" rIns="121900" bIns="121900" anchor="t" anchorCtr="0">
            <a:noAutofit/>
          </a:bodyPr>
          <a:lstStyle/>
          <a:p>
            <a:pPr marL="0" indent="0">
              <a:spcBef>
                <a:spcPts val="2133"/>
              </a:spcBef>
              <a:buNone/>
            </a:pPr>
            <a:endParaRPr lang="es-ES" dirty="0"/>
          </a:p>
          <a:p>
            <a:pPr marL="0" indent="0">
              <a:spcBef>
                <a:spcPts val="2133"/>
              </a:spcBef>
              <a:buNone/>
            </a:pPr>
            <a:r>
              <a:rPr lang="es-ES" dirty="0"/>
              <a:t>PROGRAMA:</a:t>
            </a:r>
            <a:endParaRPr lang="es" dirty="0"/>
          </a:p>
          <a:p>
            <a:pPr marL="285750" indent="-285750">
              <a:spcBef>
                <a:spcPts val="2133"/>
              </a:spcBef>
            </a:pPr>
            <a:r>
              <a:rPr lang="es-ES" b="1" dirty="0"/>
              <a:t>Dos salidas con destino a Egipto, visitando Luxor, Edna, Edfu, Kom Ombo, Aswan, Abu Simbel y el Cairo </a:t>
            </a:r>
          </a:p>
          <a:p>
            <a:pPr marL="285750" indent="-285750">
              <a:spcBef>
                <a:spcPts val="2133"/>
              </a:spcBef>
            </a:pPr>
            <a:r>
              <a:rPr lang="es-ES" b="1" dirty="0"/>
              <a:t>Visitas a los principales monumentos</a:t>
            </a:r>
          </a:p>
          <a:p>
            <a:pPr marL="285750" indent="-285750">
              <a:spcBef>
                <a:spcPts val="2133"/>
              </a:spcBef>
            </a:pPr>
            <a:r>
              <a:rPr lang="es-ES" b="1" dirty="0"/>
              <a:t>Régimen: Pensión Completa</a:t>
            </a:r>
          </a:p>
          <a:p>
            <a:pPr marL="285750" indent="-285750">
              <a:spcBef>
                <a:spcPts val="2133"/>
              </a:spcBef>
            </a:pPr>
            <a:r>
              <a:rPr lang="es-ES" b="1" dirty="0"/>
              <a:t>Fecha: 22 al 29 de octubre</a:t>
            </a:r>
          </a:p>
          <a:p>
            <a:pPr marL="285750" indent="-285750">
              <a:spcBef>
                <a:spcPts val="2133"/>
              </a:spcBef>
            </a:pPr>
            <a:r>
              <a:rPr lang="es-ES" b="1" dirty="0"/>
              <a:t>Asistentes: 25 personas inscritas</a:t>
            </a:r>
          </a:p>
          <a:p>
            <a:pPr marL="285750" indent="-285750">
              <a:spcBef>
                <a:spcPts val="2133"/>
              </a:spcBef>
            </a:pPr>
            <a:r>
              <a:rPr lang="es-ES" b="1" dirty="0"/>
              <a:t>Fecha: 29 de octubre al 5 de noviembre</a:t>
            </a:r>
          </a:p>
          <a:p>
            <a:pPr marL="285750" indent="-285750">
              <a:spcBef>
                <a:spcPts val="2133"/>
              </a:spcBef>
            </a:pPr>
            <a:r>
              <a:rPr lang="es-ES" b="1" dirty="0"/>
              <a:t>Asistentes: 32 inscritos</a:t>
            </a:r>
            <a:endParaRPr dirty="0"/>
          </a:p>
        </p:txBody>
      </p:sp>
    </p:spTree>
    <p:extLst>
      <p:ext uri="{BB962C8B-B14F-4D97-AF65-F5344CB8AC3E}">
        <p14:creationId xmlns:p14="http://schemas.microsoft.com/office/powerpoint/2010/main" val="2519355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26480" y="2732690"/>
            <a:ext cx="5473338" cy="3078752"/>
          </a:xfrm>
          <a:prstGeom prst="rect">
            <a:avLst/>
          </a:prstGeom>
        </p:spPr>
      </p:pic>
      <p:sp>
        <p:nvSpPr>
          <p:cNvPr id="346" name="Google Shape;346;p43"/>
          <p:cNvSpPr txBox="1">
            <a:spLocks noGrp="1"/>
          </p:cNvSpPr>
          <p:nvPr>
            <p:ph type="title"/>
          </p:nvPr>
        </p:nvSpPr>
        <p:spPr>
          <a:xfrm>
            <a:off x="1730000" y="525000"/>
            <a:ext cx="9385200" cy="1218800"/>
          </a:xfrm>
          <a:prstGeom prst="rect">
            <a:avLst/>
          </a:prstGeom>
        </p:spPr>
        <p:txBody>
          <a:bodyPr spcFirstLastPara="1" wrap="square" lIns="121900" tIns="121900" rIns="121900" bIns="121900" anchor="t" anchorCtr="0">
            <a:noAutofit/>
          </a:bodyPr>
          <a:lstStyle/>
          <a:p>
            <a:pPr algn="ctr"/>
            <a:r>
              <a:rPr lang="es-ES" b="1" u="sng" dirty="0"/>
              <a:t>VISITA A PALENCIA </a:t>
            </a:r>
            <a:br>
              <a:rPr lang="es-ES" b="1" u="sng" dirty="0"/>
            </a:br>
            <a:r>
              <a:rPr lang="es-ES" sz="2800" b="1" u="sng" dirty="0"/>
              <a:t>12 de noviembre</a:t>
            </a:r>
            <a:endParaRPr sz="2800" b="1" u="sng" dirty="0"/>
          </a:p>
        </p:txBody>
      </p:sp>
      <p:sp>
        <p:nvSpPr>
          <p:cNvPr id="347" name="Google Shape;347;p43"/>
          <p:cNvSpPr txBox="1">
            <a:spLocks noGrp="1"/>
          </p:cNvSpPr>
          <p:nvPr>
            <p:ph type="body" idx="1"/>
          </p:nvPr>
        </p:nvSpPr>
        <p:spPr>
          <a:xfrm>
            <a:off x="592182" y="1929841"/>
            <a:ext cx="5100651" cy="4248889"/>
          </a:xfrm>
          <a:prstGeom prst="rect">
            <a:avLst/>
          </a:prstGeom>
        </p:spPr>
        <p:txBody>
          <a:bodyPr spcFirstLastPara="1" wrap="square" lIns="121900" tIns="121900" rIns="121900" bIns="121900" anchor="t" anchorCtr="0">
            <a:noAutofit/>
          </a:bodyPr>
          <a:lstStyle/>
          <a:p>
            <a:pPr marL="0" indent="0">
              <a:buNone/>
            </a:pPr>
            <a:endParaRPr sz="1400" dirty="0">
              <a:latin typeface="+mn-lt"/>
              <a:ea typeface="Montserrat"/>
              <a:cs typeface="Montserrat"/>
              <a:sym typeface="Montserrat"/>
            </a:endParaRPr>
          </a:p>
          <a:p>
            <a:pPr marL="0" indent="0">
              <a:buNone/>
            </a:pPr>
            <a:r>
              <a:rPr lang="es-ES" sz="2400" dirty="0">
                <a:latin typeface="+mn-lt"/>
                <a:ea typeface="Montserrat"/>
                <a:cs typeface="Montserrat"/>
                <a:sym typeface="Montserrat"/>
              </a:rPr>
              <a:t>Recorrido:</a:t>
            </a:r>
          </a:p>
          <a:p>
            <a:pPr marL="0" indent="0">
              <a:buNone/>
            </a:pPr>
            <a:endParaRPr lang="es-ES" sz="1400" dirty="0">
              <a:latin typeface="+mn-lt"/>
              <a:ea typeface="Montserrat"/>
              <a:cs typeface="Montserrat"/>
              <a:sym typeface="Montserrat"/>
            </a:endParaRPr>
          </a:p>
          <a:p>
            <a:pPr marL="285750" indent="-285750" algn="just"/>
            <a:r>
              <a:rPr lang="es-ES" sz="1400" dirty="0">
                <a:latin typeface="+mn-lt"/>
                <a:ea typeface="Montserrat"/>
                <a:cs typeface="Montserrat"/>
                <a:sym typeface="Montserrat"/>
              </a:rPr>
              <a:t>Visita guiada a las iglesias de Santa María de Becerril de Campos, Santa Eulalia en Paredes de Nava y San Pedro en Cisneros, dentro del programa “Campos del Renacimiento”</a:t>
            </a:r>
          </a:p>
          <a:p>
            <a:pPr marL="0" indent="0" algn="just">
              <a:buNone/>
            </a:pPr>
            <a:endParaRPr lang="es-ES" sz="1400" dirty="0">
              <a:latin typeface="+mn-lt"/>
              <a:ea typeface="Montserrat"/>
              <a:cs typeface="Montserrat"/>
              <a:sym typeface="Montserrat"/>
            </a:endParaRPr>
          </a:p>
          <a:p>
            <a:pPr marL="285750" indent="-285750"/>
            <a:r>
              <a:rPr lang="es-ES" sz="1400" dirty="0">
                <a:latin typeface="+mn-lt"/>
                <a:ea typeface="Montserrat"/>
                <a:cs typeface="Montserrat"/>
                <a:sym typeface="Montserrat"/>
              </a:rPr>
              <a:t>Comida</a:t>
            </a:r>
          </a:p>
          <a:p>
            <a:pPr marL="0" indent="0">
              <a:buNone/>
            </a:pPr>
            <a:endParaRPr lang="es-ES" sz="1400" dirty="0">
              <a:latin typeface="+mn-lt"/>
              <a:ea typeface="Montserrat"/>
              <a:cs typeface="Montserrat"/>
              <a:sym typeface="Montserrat"/>
            </a:endParaRPr>
          </a:p>
          <a:p>
            <a:pPr marL="285750" indent="-285750" algn="just"/>
            <a:r>
              <a:rPr lang="es-ES" sz="1400" dirty="0">
                <a:latin typeface="+mn-lt"/>
                <a:ea typeface="Montserrat"/>
                <a:cs typeface="Montserrat"/>
                <a:sym typeface="Montserrat"/>
              </a:rPr>
              <a:t>Visita guiada a la Catedral de Palencia</a:t>
            </a:r>
          </a:p>
          <a:p>
            <a:pPr marL="0" indent="0">
              <a:buNone/>
            </a:pPr>
            <a:endParaRPr lang="es" sz="2400" dirty="0">
              <a:latin typeface="+mn-lt"/>
              <a:ea typeface="Montserrat"/>
              <a:cs typeface="Montserrat"/>
              <a:sym typeface="Montserrat"/>
            </a:endParaRPr>
          </a:p>
          <a:p>
            <a:pPr marL="0" indent="0">
              <a:buNone/>
            </a:pPr>
            <a:r>
              <a:rPr lang="es" sz="2400" dirty="0">
                <a:latin typeface="+mn-lt"/>
                <a:ea typeface="Montserrat"/>
                <a:cs typeface="Montserrat"/>
                <a:sym typeface="Montserrat"/>
              </a:rPr>
              <a:t>Participantes: 19 </a:t>
            </a:r>
            <a:r>
              <a:rPr lang="es-ES" sz="2400" dirty="0">
                <a:latin typeface="+mn-lt"/>
                <a:ea typeface="Montserrat"/>
                <a:cs typeface="Montserrat"/>
                <a:sym typeface="Montserrat"/>
              </a:rPr>
              <a:t>socios</a:t>
            </a:r>
            <a:endParaRPr lang="es" sz="2400" dirty="0">
              <a:latin typeface="+mn-lt"/>
              <a:ea typeface="Montserrat"/>
              <a:cs typeface="Montserrat"/>
              <a:sym typeface="Montserrat"/>
            </a:endParaRPr>
          </a:p>
          <a:p>
            <a:pPr marL="0" indent="0">
              <a:buNone/>
            </a:pPr>
            <a:endParaRPr sz="2400" dirty="0">
              <a:latin typeface="Montserrat"/>
              <a:ea typeface="Montserrat"/>
              <a:cs typeface="Montserrat"/>
              <a:sym typeface="Montserrat"/>
            </a:endParaRPr>
          </a:p>
          <a:p>
            <a:pPr marL="0" indent="0">
              <a:buNone/>
            </a:pPr>
            <a:endParaRPr sz="2400" dirty="0">
              <a:latin typeface="Montserrat"/>
              <a:ea typeface="Montserrat"/>
              <a:cs typeface="Montserrat"/>
              <a:sym typeface="Montserrat"/>
            </a:endParaRPr>
          </a:p>
        </p:txBody>
      </p:sp>
    </p:spTree>
    <p:extLst>
      <p:ext uri="{BB962C8B-B14F-4D97-AF65-F5344CB8AC3E}">
        <p14:creationId xmlns:p14="http://schemas.microsoft.com/office/powerpoint/2010/main" val="36860467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9374" y="2002307"/>
            <a:ext cx="4071668" cy="4553768"/>
          </a:xfrm>
          <a:prstGeom prst="rect">
            <a:avLst/>
          </a:prstGeom>
        </p:spPr>
      </p:pic>
      <p:sp>
        <p:nvSpPr>
          <p:cNvPr id="346" name="Google Shape;346;p43"/>
          <p:cNvSpPr txBox="1">
            <a:spLocks noGrp="1"/>
          </p:cNvSpPr>
          <p:nvPr>
            <p:ph type="title"/>
          </p:nvPr>
        </p:nvSpPr>
        <p:spPr>
          <a:xfrm>
            <a:off x="1730000" y="525000"/>
            <a:ext cx="9385200" cy="1218800"/>
          </a:xfrm>
          <a:prstGeom prst="rect">
            <a:avLst/>
          </a:prstGeom>
        </p:spPr>
        <p:txBody>
          <a:bodyPr spcFirstLastPara="1" wrap="square" lIns="121900" tIns="121900" rIns="121900" bIns="121900" anchor="t" anchorCtr="0">
            <a:noAutofit/>
          </a:bodyPr>
          <a:lstStyle/>
          <a:p>
            <a:pPr algn="ctr"/>
            <a:r>
              <a:rPr lang="es-ES" b="1" u="sng" dirty="0"/>
              <a:t>VISITA GUIADA</a:t>
            </a:r>
            <a:br>
              <a:rPr lang="es-ES" b="1" u="sng" dirty="0"/>
            </a:br>
            <a:r>
              <a:rPr lang="es" b="1" u="sng" dirty="0"/>
              <a:t> “</a:t>
            </a:r>
            <a:r>
              <a:rPr lang="es-ES" b="1" u="sng" dirty="0"/>
              <a:t>PALACIO DE CASTILFALÉ</a:t>
            </a:r>
            <a:r>
              <a:rPr lang="es" b="1" u="sng" dirty="0"/>
              <a:t>”</a:t>
            </a:r>
            <a:endParaRPr b="1" u="sng" dirty="0"/>
          </a:p>
        </p:txBody>
      </p:sp>
      <p:sp>
        <p:nvSpPr>
          <p:cNvPr id="347" name="Google Shape;347;p43"/>
          <p:cNvSpPr txBox="1">
            <a:spLocks noGrp="1"/>
          </p:cNvSpPr>
          <p:nvPr>
            <p:ph type="body" idx="1"/>
          </p:nvPr>
        </p:nvSpPr>
        <p:spPr>
          <a:xfrm>
            <a:off x="1392164" y="2338391"/>
            <a:ext cx="5100651" cy="3881600"/>
          </a:xfrm>
          <a:prstGeom prst="rect">
            <a:avLst/>
          </a:prstGeom>
        </p:spPr>
        <p:txBody>
          <a:bodyPr spcFirstLastPara="1" wrap="square" lIns="121900" tIns="121900" rIns="121900" bIns="121900" anchor="t" anchorCtr="0">
            <a:noAutofit/>
          </a:bodyPr>
          <a:lstStyle/>
          <a:p>
            <a:pPr marL="0" indent="0">
              <a:buNone/>
            </a:pPr>
            <a:endParaRPr sz="1400" dirty="0">
              <a:latin typeface="+mn-lt"/>
              <a:ea typeface="Montserrat"/>
              <a:cs typeface="Montserrat"/>
              <a:sym typeface="Montserrat"/>
            </a:endParaRPr>
          </a:p>
          <a:p>
            <a:pPr marL="0" indent="0">
              <a:buNone/>
            </a:pPr>
            <a:endParaRPr lang="es" sz="1800" dirty="0">
              <a:latin typeface="+mn-lt"/>
              <a:ea typeface="Montserrat"/>
              <a:cs typeface="Montserrat"/>
              <a:sym typeface="Montserrat"/>
            </a:endParaRPr>
          </a:p>
          <a:p>
            <a:pPr marL="0" indent="0">
              <a:buNone/>
            </a:pPr>
            <a:r>
              <a:rPr lang="es" sz="1800" dirty="0">
                <a:latin typeface="+mn-lt"/>
                <a:ea typeface="Montserrat"/>
                <a:cs typeface="Montserrat"/>
                <a:sym typeface="Montserrat"/>
              </a:rPr>
              <a:t>Fecha: </a:t>
            </a:r>
            <a:r>
              <a:rPr lang="es-ES" sz="1800" dirty="0">
                <a:latin typeface="+mn-lt"/>
                <a:ea typeface="Montserrat"/>
                <a:cs typeface="Montserrat"/>
                <a:sym typeface="Montserrat"/>
              </a:rPr>
              <a:t>8 de junio</a:t>
            </a:r>
          </a:p>
          <a:p>
            <a:pPr marL="0" indent="0">
              <a:buNone/>
            </a:pPr>
            <a:endParaRPr lang="es" sz="1800" dirty="0">
              <a:latin typeface="+mn-lt"/>
              <a:ea typeface="Montserrat"/>
              <a:cs typeface="Montserrat"/>
              <a:sym typeface="Montserrat"/>
            </a:endParaRPr>
          </a:p>
          <a:p>
            <a:pPr marL="0" indent="0">
              <a:buNone/>
            </a:pPr>
            <a:endParaRPr lang="es" sz="1800" dirty="0">
              <a:latin typeface="+mn-lt"/>
              <a:ea typeface="Montserrat"/>
              <a:cs typeface="Montserrat"/>
              <a:sym typeface="Montserrat"/>
            </a:endParaRPr>
          </a:p>
          <a:p>
            <a:pPr marL="0" indent="0">
              <a:buNone/>
            </a:pPr>
            <a:r>
              <a:rPr lang="es" sz="1800" dirty="0">
                <a:latin typeface="+mn-lt"/>
                <a:ea typeface="Montserrat"/>
                <a:cs typeface="Montserrat"/>
                <a:sym typeface="Montserrat"/>
              </a:rPr>
              <a:t>Participantes: 20 socios</a:t>
            </a:r>
          </a:p>
          <a:p>
            <a:pPr marL="0" indent="0">
              <a:buNone/>
            </a:pPr>
            <a:endParaRPr lang="es-ES" sz="2400" dirty="0">
              <a:latin typeface="Montserrat"/>
              <a:ea typeface="Montserrat"/>
              <a:cs typeface="Montserrat"/>
              <a:sym typeface="Montserrat"/>
            </a:endParaRPr>
          </a:p>
          <a:p>
            <a:pPr marL="0" indent="0">
              <a:buNone/>
            </a:pPr>
            <a:endParaRPr sz="2400" dirty="0">
              <a:latin typeface="Montserrat"/>
              <a:ea typeface="Montserrat"/>
              <a:cs typeface="Montserrat"/>
              <a:sym typeface="Montserrat"/>
            </a:endParaRPr>
          </a:p>
          <a:p>
            <a:pPr marL="0" indent="0">
              <a:buNone/>
            </a:pPr>
            <a:r>
              <a:rPr lang="es-ES" sz="1800" dirty="0">
                <a:latin typeface="+mj-lt"/>
                <a:ea typeface="Montserrat"/>
                <a:cs typeface="Montserrat"/>
                <a:sym typeface="Montserrat"/>
              </a:rPr>
              <a:t>Organiza: Ayuntamiento de Burgos y Alumni UBU</a:t>
            </a:r>
          </a:p>
          <a:p>
            <a:pPr marL="0" indent="0">
              <a:buNone/>
            </a:pPr>
            <a:endParaRPr sz="2400" dirty="0">
              <a:latin typeface="Montserrat"/>
              <a:ea typeface="Montserrat"/>
              <a:cs typeface="Montserrat"/>
              <a:sym typeface="Montserrat"/>
            </a:endParaRPr>
          </a:p>
        </p:txBody>
      </p:sp>
    </p:spTree>
    <p:extLst>
      <p:ext uri="{BB962C8B-B14F-4D97-AF65-F5344CB8AC3E}">
        <p14:creationId xmlns:p14="http://schemas.microsoft.com/office/powerpoint/2010/main" val="30293173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6" name="Imagen 5">
            <a:extLst>
              <a:ext uri="{FF2B5EF4-FFF2-40B4-BE49-F238E27FC236}">
                <a16:creationId xmlns:a16="http://schemas.microsoft.com/office/drawing/2014/main" id="{C4CC241E-7D03-485E-9769-5A9D647F54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7382" y="2562045"/>
            <a:ext cx="4881629" cy="3510951"/>
          </a:xfrm>
          <a:prstGeom prst="rect">
            <a:avLst/>
          </a:prstGeom>
        </p:spPr>
      </p:pic>
      <p:sp>
        <p:nvSpPr>
          <p:cNvPr id="222" name="Google Shape;222;p27"/>
          <p:cNvSpPr txBox="1">
            <a:spLocks noGrp="1"/>
          </p:cNvSpPr>
          <p:nvPr>
            <p:ph type="title"/>
          </p:nvPr>
        </p:nvSpPr>
        <p:spPr>
          <a:xfrm>
            <a:off x="1730000" y="525000"/>
            <a:ext cx="9385200" cy="1218800"/>
          </a:xfrm>
          <a:prstGeom prst="rect">
            <a:avLst/>
          </a:prstGeom>
        </p:spPr>
        <p:txBody>
          <a:bodyPr spcFirstLastPara="1" wrap="square" lIns="121900" tIns="121900" rIns="121900" bIns="121900" anchor="t" anchorCtr="0">
            <a:noAutofit/>
          </a:bodyPr>
          <a:lstStyle/>
          <a:p>
            <a:pPr algn="ctr"/>
            <a:r>
              <a:rPr lang="es-ES" b="1" u="sng" dirty="0"/>
              <a:t>VISITA GUIADA</a:t>
            </a:r>
            <a:br>
              <a:rPr lang="es-ES" b="1" u="sng" dirty="0"/>
            </a:br>
            <a:r>
              <a:rPr lang="es-ES" b="1" u="sng" dirty="0"/>
              <a:t>EXPOSICIÓN: “El Sueño Especiero”</a:t>
            </a:r>
            <a:endParaRPr b="1" u="sng" dirty="0"/>
          </a:p>
          <a:p>
            <a:pPr algn="ctr"/>
            <a:br>
              <a:rPr lang="es-ES" dirty="0"/>
            </a:br>
            <a:endParaRPr b="1" u="sng" dirty="0"/>
          </a:p>
        </p:txBody>
      </p:sp>
      <p:sp>
        <p:nvSpPr>
          <p:cNvPr id="223" name="Google Shape;223;p27"/>
          <p:cNvSpPr txBox="1">
            <a:spLocks noGrp="1"/>
          </p:cNvSpPr>
          <p:nvPr>
            <p:ph type="body" idx="1"/>
          </p:nvPr>
        </p:nvSpPr>
        <p:spPr>
          <a:xfrm>
            <a:off x="1959458" y="2376720"/>
            <a:ext cx="3889251" cy="3881600"/>
          </a:xfrm>
          <a:prstGeom prst="rect">
            <a:avLst/>
          </a:prstGeom>
        </p:spPr>
        <p:txBody>
          <a:bodyPr spcFirstLastPara="1" wrap="square" lIns="121900" tIns="121900" rIns="121900" bIns="121900" anchor="t" anchorCtr="0">
            <a:noAutofit/>
          </a:bodyPr>
          <a:lstStyle/>
          <a:p>
            <a:pPr marL="0" indent="0">
              <a:buNone/>
            </a:pPr>
            <a:endParaRPr lang="es-ES" sz="1400" dirty="0">
              <a:ea typeface="Montserrat"/>
              <a:cs typeface="Montserrat"/>
              <a:sym typeface="Montserrat"/>
            </a:endParaRPr>
          </a:p>
          <a:p>
            <a:pPr marL="0" indent="0">
              <a:buNone/>
            </a:pPr>
            <a:endParaRPr lang="es-ES" sz="1600" dirty="0">
              <a:ea typeface="Montserrat"/>
              <a:cs typeface="Montserrat"/>
              <a:sym typeface="Montserrat"/>
            </a:endParaRPr>
          </a:p>
          <a:p>
            <a:pPr marL="0" indent="0">
              <a:buNone/>
            </a:pPr>
            <a:r>
              <a:rPr lang="es-ES" sz="1800" dirty="0">
                <a:latin typeface="+mn-lt"/>
                <a:ea typeface="Montserrat"/>
                <a:cs typeface="Montserrat"/>
                <a:sym typeface="Montserrat"/>
              </a:rPr>
              <a:t>Fecha: 12 de abril de 2023</a:t>
            </a:r>
          </a:p>
          <a:p>
            <a:pPr marL="0" indent="0">
              <a:buNone/>
            </a:pPr>
            <a:endParaRPr lang="es-ES" sz="1800" dirty="0">
              <a:latin typeface="+mn-lt"/>
              <a:ea typeface="Montserrat"/>
              <a:cs typeface="Montserrat"/>
              <a:sym typeface="Montserrat"/>
            </a:endParaRPr>
          </a:p>
          <a:p>
            <a:pPr marL="0" indent="0">
              <a:buNone/>
            </a:pPr>
            <a:endParaRPr lang="es-ES" sz="1800" dirty="0">
              <a:latin typeface="+mn-lt"/>
              <a:ea typeface="Montserrat"/>
              <a:cs typeface="Montserrat"/>
              <a:sym typeface="Montserrat"/>
            </a:endParaRPr>
          </a:p>
          <a:p>
            <a:pPr marL="0" indent="0">
              <a:buNone/>
            </a:pPr>
            <a:r>
              <a:rPr lang="es-ES" sz="1800" dirty="0">
                <a:latin typeface="+mn-lt"/>
                <a:ea typeface="Montserrat"/>
                <a:cs typeface="Montserrat"/>
                <a:sym typeface="Montserrat"/>
              </a:rPr>
              <a:t>Participantes: 25 socios</a:t>
            </a:r>
          </a:p>
          <a:p>
            <a:pPr marL="0" indent="0">
              <a:buNone/>
            </a:pPr>
            <a:endParaRPr lang="es-ES" sz="1800" dirty="0">
              <a:latin typeface="+mn-lt"/>
              <a:ea typeface="Montserrat"/>
              <a:cs typeface="Montserrat"/>
              <a:sym typeface="Montserrat"/>
            </a:endParaRPr>
          </a:p>
          <a:p>
            <a:pPr marL="0" indent="0">
              <a:buNone/>
            </a:pPr>
            <a:endParaRPr lang="es-ES" sz="1800" dirty="0">
              <a:latin typeface="+mn-lt"/>
              <a:ea typeface="Montserrat"/>
              <a:cs typeface="Montserrat"/>
              <a:sym typeface="Montserrat"/>
            </a:endParaRPr>
          </a:p>
          <a:p>
            <a:pPr marL="0" indent="0">
              <a:buNone/>
            </a:pPr>
            <a:r>
              <a:rPr lang="es-ES" sz="1800" dirty="0">
                <a:latin typeface="+mn-lt"/>
                <a:ea typeface="Montserrat"/>
                <a:cs typeface="Montserrat"/>
                <a:sym typeface="Montserrat"/>
              </a:rPr>
              <a:t>Organiza: Alumni UBU</a:t>
            </a:r>
          </a:p>
        </p:txBody>
      </p:sp>
    </p:spTree>
    <p:extLst>
      <p:ext uri="{BB962C8B-B14F-4D97-AF65-F5344CB8AC3E}">
        <p14:creationId xmlns:p14="http://schemas.microsoft.com/office/powerpoint/2010/main" val="35631333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4"/>
          <p:cNvSpPr txBox="1">
            <a:spLocks noGrp="1"/>
          </p:cNvSpPr>
          <p:nvPr>
            <p:ph type="title"/>
          </p:nvPr>
        </p:nvSpPr>
        <p:spPr>
          <a:xfrm>
            <a:off x="1730000" y="525000"/>
            <a:ext cx="9385200" cy="1218800"/>
          </a:xfrm>
          <a:prstGeom prst="rect">
            <a:avLst/>
          </a:prstGeom>
        </p:spPr>
        <p:txBody>
          <a:bodyPr spcFirstLastPara="1" wrap="square" lIns="121900" tIns="121900" rIns="121900" bIns="121900" anchor="t" anchorCtr="0">
            <a:noAutofit/>
          </a:bodyPr>
          <a:lstStyle/>
          <a:p>
            <a:pPr algn="ctr"/>
            <a:r>
              <a:rPr lang="es" b="1" u="sng" dirty="0"/>
              <a:t>COMIDA DE NAVIDAD </a:t>
            </a:r>
            <a:r>
              <a:rPr lang="es-ES" b="1" u="sng" dirty="0"/>
              <a:t>Y </a:t>
            </a:r>
            <a:br>
              <a:rPr lang="es-ES" b="1" u="sng" dirty="0"/>
            </a:br>
            <a:r>
              <a:rPr lang="es-ES" b="1" u="sng" dirty="0"/>
              <a:t>NOMBRAMIENTO SOCIO DE HONOR</a:t>
            </a:r>
            <a:endParaRPr b="1" u="sng" dirty="0"/>
          </a:p>
        </p:txBody>
      </p:sp>
      <p:sp>
        <p:nvSpPr>
          <p:cNvPr id="204" name="Google Shape;204;p24"/>
          <p:cNvSpPr txBox="1">
            <a:spLocks noGrp="1"/>
          </p:cNvSpPr>
          <p:nvPr>
            <p:ph type="body" idx="1"/>
          </p:nvPr>
        </p:nvSpPr>
        <p:spPr>
          <a:xfrm>
            <a:off x="946228" y="1910397"/>
            <a:ext cx="6055463" cy="4589200"/>
          </a:xfrm>
          <a:prstGeom prst="rect">
            <a:avLst/>
          </a:prstGeom>
        </p:spPr>
        <p:txBody>
          <a:bodyPr spcFirstLastPara="1" wrap="square" lIns="121900" tIns="121900" rIns="121900" bIns="121900" anchor="t" anchorCtr="0">
            <a:noAutofit/>
          </a:bodyPr>
          <a:lstStyle/>
          <a:p>
            <a:pPr marL="0" indent="0">
              <a:spcBef>
                <a:spcPts val="2133"/>
              </a:spcBef>
              <a:buNone/>
            </a:pPr>
            <a:endParaRPr lang="es" sz="2000" dirty="0"/>
          </a:p>
          <a:p>
            <a:pPr marL="0" indent="0">
              <a:spcBef>
                <a:spcPts val="2133"/>
              </a:spcBef>
              <a:buNone/>
            </a:pPr>
            <a:r>
              <a:rPr lang="es" sz="2000" dirty="0"/>
              <a:t>El día 17 de diciembre se celebró la comida de hermandad de los socios </a:t>
            </a:r>
            <a:r>
              <a:rPr lang="es-ES" sz="2000" dirty="0"/>
              <a:t>y nombramiento del </a:t>
            </a:r>
            <a:r>
              <a:rPr lang="es-ES" sz="2000" b="1" dirty="0"/>
              <a:t>Socio de Honor D. René Payo Hernanz. </a:t>
            </a:r>
          </a:p>
          <a:p>
            <a:pPr marL="0" indent="0">
              <a:spcBef>
                <a:spcPts val="2133"/>
              </a:spcBef>
              <a:buNone/>
            </a:pPr>
            <a:endParaRPr lang="es-ES" sz="2000" dirty="0"/>
          </a:p>
          <a:p>
            <a:pPr marL="0" indent="0">
              <a:spcBef>
                <a:spcPts val="2133"/>
              </a:spcBef>
              <a:buNone/>
            </a:pPr>
            <a:r>
              <a:rPr lang="es" sz="2000" dirty="0"/>
              <a:t>Previamente, </a:t>
            </a:r>
            <a:r>
              <a:rPr lang="es-ES" sz="2000" dirty="0"/>
              <a:t>se realizo </a:t>
            </a:r>
            <a:r>
              <a:rPr lang="es" sz="2000" dirty="0"/>
              <a:t>una visita </a:t>
            </a:r>
          </a:p>
          <a:p>
            <a:pPr marL="0" indent="0">
              <a:spcBef>
                <a:spcPts val="600"/>
              </a:spcBef>
              <a:buNone/>
            </a:pPr>
            <a:r>
              <a:rPr lang="es" sz="2000" dirty="0"/>
              <a:t>guiada a</a:t>
            </a:r>
            <a:r>
              <a:rPr lang="es-ES" sz="2000" dirty="0"/>
              <a:t>l Monasterio cisterciense de </a:t>
            </a:r>
          </a:p>
          <a:p>
            <a:pPr marL="0" indent="0">
              <a:spcBef>
                <a:spcPts val="600"/>
              </a:spcBef>
              <a:buNone/>
            </a:pPr>
            <a:r>
              <a:rPr lang="es-ES" sz="2000" dirty="0"/>
              <a:t>Villamayor de los Montes.</a:t>
            </a:r>
            <a:endParaRPr sz="2000" dirty="0"/>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9886" y="2076994"/>
            <a:ext cx="4368711" cy="4256006"/>
          </a:xfrm>
          <a:prstGeom prst="rect">
            <a:avLst/>
          </a:prstGeom>
        </p:spPr>
      </p:pic>
    </p:spTree>
    <p:extLst>
      <p:ext uri="{BB962C8B-B14F-4D97-AF65-F5344CB8AC3E}">
        <p14:creationId xmlns:p14="http://schemas.microsoft.com/office/powerpoint/2010/main" val="7105555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56"/>
          <p:cNvSpPr txBox="1">
            <a:spLocks noGrp="1"/>
          </p:cNvSpPr>
          <p:nvPr>
            <p:ph type="ctrTitle"/>
          </p:nvPr>
        </p:nvSpPr>
        <p:spPr>
          <a:xfrm>
            <a:off x="4716200" y="2104533"/>
            <a:ext cx="6690000" cy="2501600"/>
          </a:xfrm>
          <a:prstGeom prst="rect">
            <a:avLst/>
          </a:prstGeom>
        </p:spPr>
        <p:txBody>
          <a:bodyPr spcFirstLastPara="1" wrap="square" lIns="121900" tIns="121900" rIns="121900" bIns="121900" anchor="t" anchorCtr="0">
            <a:noAutofit/>
          </a:bodyPr>
          <a:lstStyle/>
          <a:p>
            <a:pPr algn="ctr"/>
            <a:r>
              <a:rPr lang="es" b="1" u="sng" dirty="0"/>
              <a:t>PROPUESTA ACTIVIDADES 2022-2023</a:t>
            </a:r>
            <a:endParaRPr b="1" u="sng" dirty="0"/>
          </a:p>
        </p:txBody>
      </p:sp>
      <p:sp>
        <p:nvSpPr>
          <p:cNvPr id="435" name="Google Shape;435;p56"/>
          <p:cNvSpPr txBox="1">
            <a:spLocks noGrp="1"/>
          </p:cNvSpPr>
          <p:nvPr>
            <p:ph type="subTitle" idx="1"/>
          </p:nvPr>
        </p:nvSpPr>
        <p:spPr>
          <a:xfrm>
            <a:off x="6778600" y="5233233"/>
            <a:ext cx="4627600" cy="674800"/>
          </a:xfrm>
          <a:prstGeom prst="rect">
            <a:avLst/>
          </a:prstGeom>
        </p:spPr>
        <p:txBody>
          <a:bodyPr spcFirstLastPara="1" wrap="square" lIns="121900" tIns="121900" rIns="121900" bIns="121900" anchor="t" anchorCtr="0">
            <a:noAutofit/>
          </a:bodyPr>
          <a:lstStyle/>
          <a:p>
            <a:pPr marL="0" indent="0"/>
            <a:endParaRPr dirty="0"/>
          </a:p>
        </p:txBody>
      </p:sp>
    </p:spTree>
    <p:extLst>
      <p:ext uri="{BB962C8B-B14F-4D97-AF65-F5344CB8AC3E}">
        <p14:creationId xmlns:p14="http://schemas.microsoft.com/office/powerpoint/2010/main" val="14340357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57"/>
          <p:cNvSpPr txBox="1">
            <a:spLocks noGrp="1"/>
          </p:cNvSpPr>
          <p:nvPr>
            <p:ph type="title"/>
          </p:nvPr>
        </p:nvSpPr>
        <p:spPr>
          <a:xfrm>
            <a:off x="1730000" y="525000"/>
            <a:ext cx="9385200" cy="1218800"/>
          </a:xfrm>
          <a:prstGeom prst="rect">
            <a:avLst/>
          </a:prstGeom>
        </p:spPr>
        <p:txBody>
          <a:bodyPr spcFirstLastPara="1" wrap="square" lIns="121900" tIns="121900" rIns="121900" bIns="121900" anchor="t" anchorCtr="0">
            <a:noAutofit/>
          </a:bodyPr>
          <a:lstStyle/>
          <a:p>
            <a:r>
              <a:rPr lang="es" b="1" u="sng" dirty="0"/>
              <a:t>Propuesta de </a:t>
            </a:r>
            <a:r>
              <a:rPr lang="es" b="1" u="sng"/>
              <a:t>actividades 2022-2023</a:t>
            </a:r>
            <a:endParaRPr b="1" u="sng" dirty="0"/>
          </a:p>
        </p:txBody>
      </p:sp>
      <p:graphicFrame>
        <p:nvGraphicFramePr>
          <p:cNvPr id="442" name="Google Shape;442;p57"/>
          <p:cNvGraphicFramePr/>
          <p:nvPr>
            <p:extLst>
              <p:ext uri="{D42A27DB-BD31-4B8C-83A1-F6EECF244321}">
                <p14:modId xmlns:p14="http://schemas.microsoft.com/office/powerpoint/2010/main" val="414050728"/>
              </p:ext>
            </p:extLst>
          </p:nvPr>
        </p:nvGraphicFramePr>
        <p:xfrm>
          <a:off x="1366393" y="1610923"/>
          <a:ext cx="9748807" cy="4965089"/>
        </p:xfrm>
        <a:graphic>
          <a:graphicData uri="http://schemas.openxmlformats.org/drawingml/2006/table">
            <a:tbl>
              <a:tblPr>
                <a:noFill/>
              </a:tblPr>
              <a:tblGrid>
                <a:gridCol w="3320431">
                  <a:extLst>
                    <a:ext uri="{9D8B030D-6E8A-4147-A177-3AD203B41FA5}">
                      <a16:colId xmlns:a16="http://schemas.microsoft.com/office/drawing/2014/main" val="20000"/>
                    </a:ext>
                  </a:extLst>
                </a:gridCol>
                <a:gridCol w="6428376">
                  <a:extLst>
                    <a:ext uri="{9D8B030D-6E8A-4147-A177-3AD203B41FA5}">
                      <a16:colId xmlns:a16="http://schemas.microsoft.com/office/drawing/2014/main" val="20001"/>
                    </a:ext>
                  </a:extLst>
                </a:gridCol>
              </a:tblGrid>
              <a:tr h="804473">
                <a:tc>
                  <a:txBody>
                    <a:bodyPr/>
                    <a:lstStyle/>
                    <a:p>
                      <a:pPr marL="0" lvl="0" indent="0" algn="l" rtl="0">
                        <a:spcBef>
                          <a:spcPts val="0"/>
                        </a:spcBef>
                        <a:spcAft>
                          <a:spcPts val="0"/>
                        </a:spcAft>
                        <a:buNone/>
                      </a:pPr>
                      <a:r>
                        <a:rPr lang="es-ES" sz="1800" dirty="0">
                          <a:solidFill>
                            <a:schemeClr val="lt1"/>
                          </a:solidFill>
                        </a:rPr>
                        <a:t>Encuentros</a:t>
                      </a:r>
                      <a:endParaRPr sz="1800" dirty="0">
                        <a:solidFill>
                          <a:schemeClr val="lt1"/>
                        </a:solidFill>
                      </a:endParaRPr>
                    </a:p>
                  </a:txBody>
                  <a:tcPr marL="121900" marR="121900" marT="121900" marB="121900"/>
                </a:tc>
                <a:tc>
                  <a:txBody>
                    <a:bodyPr/>
                    <a:lstStyle/>
                    <a:p>
                      <a:pPr marL="342900" lvl="0" indent="-342900" algn="l" rtl="0">
                        <a:spcBef>
                          <a:spcPts val="0"/>
                        </a:spcBef>
                        <a:spcAft>
                          <a:spcPts val="0"/>
                        </a:spcAft>
                        <a:buFont typeface="Wingdings" panose="05000000000000000000" pitchFamily="2" charset="2"/>
                        <a:buChar char="Ø"/>
                      </a:pPr>
                      <a:r>
                        <a:rPr lang="es-ES" sz="1800" i="1" dirty="0">
                          <a:solidFill>
                            <a:schemeClr val="bg1"/>
                          </a:solidFill>
                        </a:rPr>
                        <a:t>Evento I Encuentro Antiguos Alumnos – 9 de junio</a:t>
                      </a:r>
                    </a:p>
                    <a:p>
                      <a:pPr marL="342900" lvl="0" indent="-342900" algn="l" rtl="0">
                        <a:spcBef>
                          <a:spcPts val="0"/>
                        </a:spcBef>
                        <a:spcAft>
                          <a:spcPts val="0"/>
                        </a:spcAft>
                        <a:buFont typeface="Wingdings" panose="05000000000000000000" pitchFamily="2" charset="2"/>
                        <a:buChar char="Ø"/>
                      </a:pPr>
                      <a:r>
                        <a:rPr lang="es-ES" sz="1800" i="1" dirty="0">
                          <a:solidFill>
                            <a:schemeClr val="bg1"/>
                          </a:solidFill>
                        </a:rPr>
                        <a:t>XXVII Encuentro Alumni Pamplona</a:t>
                      </a:r>
                      <a:endParaRPr sz="1800" i="1" dirty="0">
                        <a:solidFill>
                          <a:schemeClr val="bg1"/>
                        </a:solidFill>
                      </a:endParaRPr>
                    </a:p>
                  </a:txBody>
                  <a:tcPr marL="121900" marR="121900" marT="121900" marB="121900"/>
                </a:tc>
                <a:extLst>
                  <a:ext uri="{0D108BD9-81ED-4DB2-BD59-A6C34878D82A}">
                    <a16:rowId xmlns:a16="http://schemas.microsoft.com/office/drawing/2014/main" val="56178741"/>
                  </a:ext>
                </a:extLst>
              </a:tr>
              <a:tr h="684322">
                <a:tc>
                  <a:txBody>
                    <a:bodyPr/>
                    <a:lstStyle/>
                    <a:p>
                      <a:pPr marL="0" lvl="0" indent="0" algn="l" rtl="0">
                        <a:spcBef>
                          <a:spcPts val="0"/>
                        </a:spcBef>
                        <a:spcAft>
                          <a:spcPts val="0"/>
                        </a:spcAft>
                        <a:buNone/>
                      </a:pPr>
                      <a:r>
                        <a:rPr lang="es-ES" sz="1800" dirty="0">
                          <a:solidFill>
                            <a:schemeClr val="lt1"/>
                          </a:solidFill>
                        </a:rPr>
                        <a:t>Cursos Alumni UBU</a:t>
                      </a:r>
                      <a:endParaRPr sz="1800" dirty="0">
                        <a:solidFill>
                          <a:schemeClr val="lt1"/>
                        </a:solidFill>
                      </a:endParaRPr>
                    </a:p>
                  </a:txBody>
                  <a:tcPr marL="121900" marR="121900" marT="121900" marB="121900"/>
                </a:tc>
                <a:tc>
                  <a:txBody>
                    <a:bodyPr/>
                    <a:lstStyle/>
                    <a:p>
                      <a:pPr marL="342900" lvl="0" indent="-342900" algn="l" rtl="0">
                        <a:spcBef>
                          <a:spcPts val="0"/>
                        </a:spcBef>
                        <a:spcAft>
                          <a:spcPts val="0"/>
                        </a:spcAft>
                        <a:buFont typeface="Wingdings" panose="05000000000000000000" pitchFamily="2" charset="2"/>
                        <a:buChar char="Ø"/>
                      </a:pPr>
                      <a:r>
                        <a:rPr lang="es-ES" sz="1800" i="1" dirty="0">
                          <a:solidFill>
                            <a:schemeClr val="lt1"/>
                          </a:solidFill>
                        </a:rPr>
                        <a:t>Curso de historia: Siglo XIX</a:t>
                      </a:r>
                    </a:p>
                    <a:p>
                      <a:pPr marL="342900" lvl="0" indent="-342900" algn="l" rtl="0">
                        <a:spcBef>
                          <a:spcPts val="0"/>
                        </a:spcBef>
                        <a:spcAft>
                          <a:spcPts val="0"/>
                        </a:spcAft>
                        <a:buFont typeface="Wingdings" panose="05000000000000000000" pitchFamily="2" charset="2"/>
                        <a:buChar char="Ø"/>
                      </a:pPr>
                      <a:r>
                        <a:rPr lang="es-ES" sz="1800" i="1" dirty="0">
                          <a:solidFill>
                            <a:schemeClr val="lt1"/>
                          </a:solidFill>
                        </a:rPr>
                        <a:t>Encuestas de satisfacción</a:t>
                      </a:r>
                      <a:endParaRPr sz="1800" i="1" dirty="0">
                        <a:solidFill>
                          <a:schemeClr val="lt1"/>
                        </a:solidFill>
                      </a:endParaRPr>
                    </a:p>
                  </a:txBody>
                  <a:tcPr marL="121900" marR="121900" marT="121900" marB="121900"/>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r>
                        <a:rPr lang="es-ES" sz="1800" dirty="0">
                          <a:solidFill>
                            <a:schemeClr val="lt1"/>
                          </a:solidFill>
                        </a:rPr>
                        <a:t>Viajes culturales</a:t>
                      </a:r>
                      <a:endParaRPr sz="1800" dirty="0">
                        <a:solidFill>
                          <a:schemeClr val="lt1"/>
                        </a:solidFill>
                      </a:endParaRPr>
                    </a:p>
                  </a:txBody>
                  <a:tcPr marL="121900" marR="121900" marT="121900" marB="121900"/>
                </a:tc>
                <a:tc>
                  <a:txBody>
                    <a:bodyPr/>
                    <a:lstStyle/>
                    <a:p>
                      <a:pPr marL="342900" lvl="0" indent="-342900" algn="l" rtl="0">
                        <a:spcBef>
                          <a:spcPts val="0"/>
                        </a:spcBef>
                        <a:spcAft>
                          <a:spcPts val="0"/>
                        </a:spcAft>
                        <a:buFont typeface="Wingdings" panose="05000000000000000000" pitchFamily="2" charset="2"/>
                        <a:buChar char="Ø"/>
                      </a:pPr>
                      <a:r>
                        <a:rPr lang="es-ES" sz="1800" i="1" dirty="0">
                          <a:solidFill>
                            <a:schemeClr val="lt1"/>
                          </a:solidFill>
                        </a:rPr>
                        <a:t>Opciones: Croacia, Estambul …</a:t>
                      </a:r>
                      <a:endParaRPr lang="es-ES" sz="1800" i="1" baseline="0" dirty="0">
                        <a:solidFill>
                          <a:schemeClr val="lt1"/>
                        </a:solidFill>
                      </a:endParaRPr>
                    </a:p>
                    <a:p>
                      <a:pPr marL="342900" lvl="0" indent="-342900" algn="l" rtl="0">
                        <a:spcBef>
                          <a:spcPts val="0"/>
                        </a:spcBef>
                        <a:spcAft>
                          <a:spcPts val="0"/>
                        </a:spcAft>
                        <a:buFont typeface="Wingdings" panose="05000000000000000000" pitchFamily="2" charset="2"/>
                        <a:buChar char="Ø"/>
                      </a:pPr>
                      <a:r>
                        <a:rPr lang="es-ES" sz="1800" i="1" baseline="0" dirty="0">
                          <a:solidFill>
                            <a:schemeClr val="lt1"/>
                          </a:solidFill>
                        </a:rPr>
                        <a:t>Propuesta excursión a Belorado</a:t>
                      </a:r>
                    </a:p>
                  </a:txBody>
                  <a:tcPr marL="121900" marR="121900" marT="121900" marB="121900"/>
                </a:tc>
                <a:extLst>
                  <a:ext uri="{0D108BD9-81ED-4DB2-BD59-A6C34878D82A}">
                    <a16:rowId xmlns:a16="http://schemas.microsoft.com/office/drawing/2014/main" val="10002"/>
                  </a:ext>
                </a:extLst>
              </a:tr>
              <a:tr h="594432">
                <a:tc>
                  <a:txBody>
                    <a:bodyPr/>
                    <a:lstStyle/>
                    <a:p>
                      <a:pPr marL="0" lvl="0" indent="0" algn="l" rtl="0">
                        <a:spcBef>
                          <a:spcPts val="0"/>
                        </a:spcBef>
                        <a:spcAft>
                          <a:spcPts val="0"/>
                        </a:spcAft>
                        <a:buNone/>
                      </a:pPr>
                      <a:r>
                        <a:rPr lang="es-ES" sz="1800" i="0" dirty="0">
                          <a:solidFill>
                            <a:schemeClr val="lt1"/>
                          </a:solidFill>
                        </a:rPr>
                        <a:t>Comida </a:t>
                      </a:r>
                      <a:r>
                        <a:rPr lang="es-ES" sz="1800" i="0">
                          <a:solidFill>
                            <a:schemeClr val="lt1"/>
                          </a:solidFill>
                        </a:rPr>
                        <a:t>de Navidad</a:t>
                      </a:r>
                      <a:endParaRPr sz="1800" i="0" dirty="0">
                        <a:solidFill>
                          <a:schemeClr val="lt1"/>
                        </a:solidFill>
                      </a:endParaRPr>
                    </a:p>
                  </a:txBody>
                  <a:tcPr marL="121900" marR="121900" marT="121900" marB="121900"/>
                </a:tc>
                <a:tc>
                  <a:txBody>
                    <a:bodyPr/>
                    <a:lstStyle/>
                    <a:p>
                      <a:pPr marL="285750" lvl="0" indent="-285750" algn="l" rtl="0">
                        <a:spcBef>
                          <a:spcPts val="0"/>
                        </a:spcBef>
                        <a:spcAft>
                          <a:spcPts val="0"/>
                        </a:spcAft>
                        <a:buFont typeface="Wingdings" panose="05000000000000000000" pitchFamily="2" charset="2"/>
                        <a:buChar char="Ø"/>
                      </a:pPr>
                      <a:r>
                        <a:rPr lang="es-ES" sz="1800" i="1" dirty="0">
                          <a:solidFill>
                            <a:schemeClr val="lt1"/>
                          </a:solidFill>
                        </a:rPr>
                        <a:t>Nombramiento socio de honor</a:t>
                      </a:r>
                      <a:endParaRPr sz="1800" i="1" dirty="0">
                        <a:solidFill>
                          <a:schemeClr val="lt1"/>
                        </a:solidFill>
                      </a:endParaRPr>
                    </a:p>
                  </a:txBody>
                  <a:tcPr marL="121900" marR="121900" marT="121900" marB="121900"/>
                </a:tc>
                <a:extLst>
                  <a:ext uri="{0D108BD9-81ED-4DB2-BD59-A6C34878D82A}">
                    <a16:rowId xmlns:a16="http://schemas.microsoft.com/office/drawing/2014/main" val="1933313164"/>
                  </a:ext>
                </a:extLst>
              </a:tr>
              <a:tr h="594432">
                <a:tc>
                  <a:txBody>
                    <a:bodyPr/>
                    <a:lstStyle/>
                    <a:p>
                      <a:pPr marL="0" lvl="0" indent="0" algn="l" rtl="0">
                        <a:spcBef>
                          <a:spcPts val="0"/>
                        </a:spcBef>
                        <a:spcAft>
                          <a:spcPts val="0"/>
                        </a:spcAft>
                        <a:buNone/>
                      </a:pPr>
                      <a:r>
                        <a:rPr lang="es-ES" sz="1800" i="0" dirty="0">
                          <a:solidFill>
                            <a:schemeClr val="lt1"/>
                          </a:solidFill>
                        </a:rPr>
                        <a:t>Publicaciones</a:t>
                      </a:r>
                      <a:endParaRPr sz="1800" i="0" dirty="0">
                        <a:solidFill>
                          <a:schemeClr val="lt1"/>
                        </a:solidFill>
                      </a:endParaRPr>
                    </a:p>
                  </a:txBody>
                  <a:tcPr marL="121900" marR="121900" marT="121900" marB="121900"/>
                </a:tc>
                <a:tc>
                  <a:txBody>
                    <a:bodyPr/>
                    <a:lstStyle/>
                    <a:p>
                      <a:pPr marL="285750" lvl="0" indent="-285750" algn="l" rtl="0">
                        <a:spcBef>
                          <a:spcPts val="0"/>
                        </a:spcBef>
                        <a:spcAft>
                          <a:spcPts val="0"/>
                        </a:spcAft>
                        <a:buFont typeface="Wingdings" panose="05000000000000000000" pitchFamily="2" charset="2"/>
                        <a:buChar char="Ø"/>
                      </a:pPr>
                      <a:r>
                        <a:rPr lang="es-ES" sz="1800" i="1" dirty="0">
                          <a:solidFill>
                            <a:schemeClr val="lt1"/>
                          </a:solidFill>
                        </a:rPr>
                        <a:t>Nueva tirada de ejemplares</a:t>
                      </a:r>
                      <a:endParaRPr sz="1800" i="1" dirty="0">
                        <a:solidFill>
                          <a:schemeClr val="lt1"/>
                        </a:solidFill>
                      </a:endParaRPr>
                    </a:p>
                  </a:txBody>
                  <a:tcPr marL="121900" marR="121900" marT="121900" marB="121900"/>
                </a:tc>
                <a:extLst>
                  <a:ext uri="{0D108BD9-81ED-4DB2-BD59-A6C34878D82A}">
                    <a16:rowId xmlns:a16="http://schemas.microsoft.com/office/drawing/2014/main" val="10004"/>
                  </a:ext>
                </a:extLst>
              </a:tr>
              <a:tr h="594432">
                <a:tc>
                  <a:txBody>
                    <a:bodyPr/>
                    <a:lstStyle/>
                    <a:p>
                      <a:pPr marL="0" lvl="0" indent="0" algn="l" rtl="0">
                        <a:spcBef>
                          <a:spcPts val="0"/>
                        </a:spcBef>
                        <a:spcAft>
                          <a:spcPts val="0"/>
                        </a:spcAft>
                        <a:buNone/>
                      </a:pPr>
                      <a:r>
                        <a:rPr lang="es-ES" sz="1800" i="0" dirty="0">
                          <a:solidFill>
                            <a:schemeClr val="lt1"/>
                          </a:solidFill>
                        </a:rPr>
                        <a:t>Cuotas </a:t>
                      </a:r>
                      <a:endParaRPr sz="1800" i="0" dirty="0">
                        <a:solidFill>
                          <a:schemeClr val="lt1"/>
                        </a:solidFill>
                      </a:endParaRPr>
                    </a:p>
                  </a:txBody>
                  <a:tcPr marL="121900" marR="121900" marT="121900" marB="121900"/>
                </a:tc>
                <a:tc>
                  <a:txBody>
                    <a:bodyPr/>
                    <a:lstStyle/>
                    <a:p>
                      <a:pPr marL="342900" lvl="0" indent="-342900" algn="l" rtl="0">
                        <a:spcBef>
                          <a:spcPts val="0"/>
                        </a:spcBef>
                        <a:spcAft>
                          <a:spcPts val="0"/>
                        </a:spcAft>
                        <a:buFont typeface="Wingdings" panose="05000000000000000000" pitchFamily="2" charset="2"/>
                        <a:buChar char="Ø"/>
                      </a:pPr>
                      <a:r>
                        <a:rPr lang="es-ES" sz="1800" i="1" dirty="0">
                          <a:solidFill>
                            <a:schemeClr val="lt1"/>
                          </a:solidFill>
                        </a:rPr>
                        <a:t>Gestionar que se califiquen como donaciones y puedan ser deducibles</a:t>
                      </a:r>
                      <a:endParaRPr sz="1800" i="1" dirty="0">
                        <a:solidFill>
                          <a:schemeClr val="lt1"/>
                        </a:solidFill>
                      </a:endParaRPr>
                    </a:p>
                  </a:txBody>
                  <a:tcPr marL="121900" marR="121900" marT="121900" marB="121900"/>
                </a:tc>
                <a:extLst>
                  <a:ext uri="{0D108BD9-81ED-4DB2-BD59-A6C34878D82A}">
                    <a16:rowId xmlns:a16="http://schemas.microsoft.com/office/drawing/2014/main" val="85866423"/>
                  </a:ext>
                </a:extLst>
              </a:tr>
              <a:tr h="594432">
                <a:tc>
                  <a:txBody>
                    <a:bodyPr/>
                    <a:lstStyle/>
                    <a:p>
                      <a:pPr marL="0" lvl="0" indent="0" algn="l" rtl="0">
                        <a:spcBef>
                          <a:spcPts val="0"/>
                        </a:spcBef>
                        <a:spcAft>
                          <a:spcPts val="0"/>
                        </a:spcAft>
                        <a:buNone/>
                      </a:pPr>
                      <a:r>
                        <a:rPr lang="es-ES" sz="1800" i="0" dirty="0">
                          <a:solidFill>
                            <a:schemeClr val="lt1"/>
                          </a:solidFill>
                        </a:rPr>
                        <a:t>Redes Sociales</a:t>
                      </a:r>
                      <a:endParaRPr sz="1800" i="0" dirty="0">
                        <a:solidFill>
                          <a:schemeClr val="lt1"/>
                        </a:solidFill>
                      </a:endParaRPr>
                    </a:p>
                  </a:txBody>
                  <a:tcPr marL="121900" marR="121900" marT="121900" marB="121900"/>
                </a:tc>
                <a:tc>
                  <a:txBody>
                    <a:bodyPr/>
                    <a:lstStyle/>
                    <a:p>
                      <a:pPr marL="342900" lvl="0" indent="-342900" algn="l" rtl="0">
                        <a:spcBef>
                          <a:spcPts val="0"/>
                        </a:spcBef>
                        <a:spcAft>
                          <a:spcPts val="0"/>
                        </a:spcAft>
                        <a:buFont typeface="Wingdings" panose="05000000000000000000" pitchFamily="2" charset="2"/>
                        <a:buChar char="Ø"/>
                      </a:pPr>
                      <a:r>
                        <a:rPr lang="es-ES" sz="1800" i="1" dirty="0">
                          <a:solidFill>
                            <a:schemeClr val="lt1"/>
                          </a:solidFill>
                        </a:rPr>
                        <a:t>Apoyo de una persona en calidad de becaria / practicas</a:t>
                      </a:r>
                      <a:endParaRPr sz="1800" i="1" dirty="0">
                        <a:solidFill>
                          <a:schemeClr val="lt1"/>
                        </a:solidFill>
                      </a:endParaRPr>
                    </a:p>
                  </a:txBody>
                  <a:tcPr marL="121900" marR="121900" marT="121900" marB="121900"/>
                </a:tc>
                <a:extLst>
                  <a:ext uri="{0D108BD9-81ED-4DB2-BD59-A6C34878D82A}">
                    <a16:rowId xmlns:a16="http://schemas.microsoft.com/office/drawing/2014/main" val="3973525930"/>
                  </a:ext>
                </a:extLst>
              </a:tr>
            </a:tbl>
          </a:graphicData>
        </a:graphic>
      </p:graphicFrame>
    </p:spTree>
    <p:extLst>
      <p:ext uri="{BB962C8B-B14F-4D97-AF65-F5344CB8AC3E}">
        <p14:creationId xmlns:p14="http://schemas.microsoft.com/office/powerpoint/2010/main" val="7305029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58"/>
          <p:cNvSpPr txBox="1">
            <a:spLocks noGrp="1"/>
          </p:cNvSpPr>
          <p:nvPr>
            <p:ph type="ctrTitle"/>
          </p:nvPr>
        </p:nvSpPr>
        <p:spPr>
          <a:xfrm>
            <a:off x="4716200" y="2104533"/>
            <a:ext cx="6690000" cy="2105200"/>
          </a:xfrm>
          <a:prstGeom prst="rect">
            <a:avLst/>
          </a:prstGeom>
        </p:spPr>
        <p:txBody>
          <a:bodyPr spcFirstLastPara="1" wrap="square" lIns="121900" tIns="121900" rIns="121900" bIns="121900" anchor="t" anchorCtr="0">
            <a:noAutofit/>
          </a:bodyPr>
          <a:lstStyle/>
          <a:p>
            <a:r>
              <a:rPr lang="es" sz="4800"/>
              <a:t>MUCHAS GRACIAS</a:t>
            </a:r>
            <a:endParaRPr sz="4800" dirty="0"/>
          </a:p>
          <a:p>
            <a:r>
              <a:rPr lang="es" sz="4800"/>
              <a:t>POR SU ATENCIÓN</a:t>
            </a:r>
            <a:endParaRPr sz="4800" dirty="0"/>
          </a:p>
        </p:txBody>
      </p:sp>
      <p:sp>
        <p:nvSpPr>
          <p:cNvPr id="448" name="Google Shape;448;p58"/>
          <p:cNvSpPr txBox="1">
            <a:spLocks noGrp="1"/>
          </p:cNvSpPr>
          <p:nvPr>
            <p:ph type="subTitle" idx="1"/>
          </p:nvPr>
        </p:nvSpPr>
        <p:spPr>
          <a:xfrm>
            <a:off x="6778600" y="5233233"/>
            <a:ext cx="4627600" cy="674800"/>
          </a:xfrm>
          <a:prstGeom prst="rect">
            <a:avLst/>
          </a:prstGeom>
        </p:spPr>
        <p:txBody>
          <a:bodyPr spcFirstLastPara="1" wrap="square" lIns="121900" tIns="121900" rIns="121900" bIns="121900" anchor="t" anchorCtr="0">
            <a:noAutofit/>
          </a:bodyPr>
          <a:lstStyle/>
          <a:p>
            <a:pPr marL="0" indent="0"/>
            <a:endParaRPr dirty="0"/>
          </a:p>
        </p:txBody>
      </p:sp>
    </p:spTree>
    <p:extLst>
      <p:ext uri="{BB962C8B-B14F-4D97-AF65-F5344CB8AC3E}">
        <p14:creationId xmlns:p14="http://schemas.microsoft.com/office/powerpoint/2010/main" val="36018190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3" name="Imagen 2" descr="Logo definitivo.jpg">
            <a:extLst>
              <a:ext uri="{FF2B5EF4-FFF2-40B4-BE49-F238E27FC236}">
                <a16:creationId xmlns:a16="http://schemas.microsoft.com/office/drawing/2014/main" id="{0545022F-B11F-4564-8C3D-ED46DF4DC835}"/>
              </a:ext>
            </a:extLst>
          </p:cNvPr>
          <p:cNvPicPr>
            <a:picLocks noChangeAspect="1"/>
          </p:cNvPicPr>
          <p:nvPr/>
        </p:nvPicPr>
        <p:blipFill>
          <a:blip r:embed="rId3"/>
          <a:stretch>
            <a:fillRect/>
          </a:stretch>
        </p:blipFill>
        <p:spPr>
          <a:xfrm>
            <a:off x="5835152" y="3313447"/>
            <a:ext cx="5581650" cy="1449905"/>
          </a:xfrm>
          <a:prstGeom prst="rect">
            <a:avLst/>
          </a:prstGeom>
        </p:spPr>
      </p:pic>
      <p:sp>
        <p:nvSpPr>
          <p:cNvPr id="152" name="Google Shape;152;p16"/>
          <p:cNvSpPr txBox="1">
            <a:spLocks noGrp="1"/>
          </p:cNvSpPr>
          <p:nvPr>
            <p:ph type="title"/>
          </p:nvPr>
        </p:nvSpPr>
        <p:spPr>
          <a:xfrm>
            <a:off x="1730000" y="525000"/>
            <a:ext cx="9385200" cy="1218800"/>
          </a:xfrm>
          <a:prstGeom prst="rect">
            <a:avLst/>
          </a:prstGeom>
        </p:spPr>
        <p:txBody>
          <a:bodyPr spcFirstLastPara="1" wrap="square" lIns="121900" tIns="121900" rIns="121900" bIns="121900" anchor="t" anchorCtr="0">
            <a:noAutofit/>
          </a:bodyPr>
          <a:lstStyle/>
          <a:p>
            <a:pPr algn="ctr"/>
            <a:r>
              <a:rPr lang="es-ES" b="1" u="sng" dirty="0"/>
              <a:t>NUEVA IMAGEN ALUMNI UBU</a:t>
            </a:r>
            <a:endParaRPr b="1" u="sng" dirty="0"/>
          </a:p>
        </p:txBody>
      </p:sp>
      <p:sp>
        <p:nvSpPr>
          <p:cNvPr id="5" name="Google Shape;223;p27">
            <a:extLst>
              <a:ext uri="{FF2B5EF4-FFF2-40B4-BE49-F238E27FC236}">
                <a16:creationId xmlns:a16="http://schemas.microsoft.com/office/drawing/2014/main" id="{C2793B97-3FB5-4201-AEC6-263740A1BAD9}"/>
              </a:ext>
            </a:extLst>
          </p:cNvPr>
          <p:cNvSpPr txBox="1">
            <a:spLocks noGrp="1"/>
          </p:cNvSpPr>
          <p:nvPr>
            <p:ph type="body" idx="1"/>
          </p:nvPr>
        </p:nvSpPr>
        <p:spPr>
          <a:xfrm>
            <a:off x="857519" y="2114349"/>
            <a:ext cx="4537600" cy="3848101"/>
          </a:xfrm>
          <a:prstGeom prst="rect">
            <a:avLst/>
          </a:prstGeom>
        </p:spPr>
        <p:txBody>
          <a:bodyPr spcFirstLastPara="1" wrap="square" lIns="121900" tIns="121900" rIns="121900" bIns="121900" anchor="t" anchorCtr="0">
            <a:noAutofit/>
          </a:bodyPr>
          <a:lstStyle/>
          <a:p>
            <a:pPr marL="342900" indent="-342900">
              <a:buFont typeface="Wingdings" panose="05000000000000000000" pitchFamily="2" charset="2"/>
              <a:buChar char="q"/>
            </a:pPr>
            <a:r>
              <a:rPr lang="es-ES" sz="2400" dirty="0"/>
              <a:t>Nuevo Logo Alumni UBU</a:t>
            </a:r>
          </a:p>
          <a:p>
            <a:pPr marL="0" indent="0">
              <a:buNone/>
            </a:pPr>
            <a:endParaRPr lang="es-ES" sz="2400" dirty="0"/>
          </a:p>
          <a:p>
            <a:pPr marL="342900" indent="-342900">
              <a:buFont typeface="Wingdings" panose="05000000000000000000" pitchFamily="2" charset="2"/>
              <a:buChar char="q"/>
            </a:pPr>
            <a:r>
              <a:rPr lang="es-ES" sz="2400" dirty="0"/>
              <a:t>El 30 de agosto se presentó el nuevo Díptico y las carpetas Alumni UBU</a:t>
            </a:r>
          </a:p>
          <a:p>
            <a:pPr marL="0" indent="0">
              <a:lnSpc>
                <a:spcPct val="114999"/>
              </a:lnSpc>
              <a:buNone/>
            </a:pPr>
            <a:endParaRPr lang="es-ES" sz="2400" dirty="0"/>
          </a:p>
          <a:p>
            <a:pPr marL="342900" indent="-342900">
              <a:lnSpc>
                <a:spcPct val="114999"/>
              </a:lnSpc>
              <a:buFont typeface="Wingdings" panose="05000000000000000000" pitchFamily="2" charset="2"/>
              <a:buChar char="q"/>
            </a:pPr>
            <a:r>
              <a:rPr lang="es-ES" sz="2400" dirty="0"/>
              <a:t>El 25 de noviembre se actualizan rolls-ups y banners</a:t>
            </a:r>
          </a:p>
          <a:p>
            <a:pPr marL="0" indent="0">
              <a:buNone/>
            </a:pPr>
            <a:endParaRPr lang="es-ES" sz="2400" b="1" dirty="0"/>
          </a:p>
          <a:p>
            <a:pPr marL="0" indent="0">
              <a:buNone/>
            </a:pPr>
            <a:endParaRPr lang="es" sz="2400" dirty="0"/>
          </a:p>
          <a:p>
            <a:pPr marL="0" indent="0">
              <a:buNone/>
            </a:pPr>
            <a:endParaRPr sz="2400" dirty="0"/>
          </a:p>
        </p:txBody>
      </p:sp>
    </p:spTree>
    <p:extLst>
      <p:ext uri="{BB962C8B-B14F-4D97-AF65-F5344CB8AC3E}">
        <p14:creationId xmlns:p14="http://schemas.microsoft.com/office/powerpoint/2010/main" val="26291835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5" name="Imagen 4">
            <a:extLst>
              <a:ext uri="{FF2B5EF4-FFF2-40B4-BE49-F238E27FC236}">
                <a16:creationId xmlns:a16="http://schemas.microsoft.com/office/drawing/2014/main" id="{4E049470-2A95-4433-AC61-3F8D220E9A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77726" y="2558948"/>
            <a:ext cx="4185096" cy="2901350"/>
          </a:xfrm>
          <a:prstGeom prst="rect">
            <a:avLst/>
          </a:prstGeom>
        </p:spPr>
      </p:pic>
      <p:sp>
        <p:nvSpPr>
          <p:cNvPr id="196" name="Google Shape;196;p23"/>
          <p:cNvSpPr txBox="1">
            <a:spLocks noGrp="1"/>
          </p:cNvSpPr>
          <p:nvPr>
            <p:ph type="title"/>
          </p:nvPr>
        </p:nvSpPr>
        <p:spPr>
          <a:xfrm>
            <a:off x="1730000" y="525000"/>
            <a:ext cx="9385200" cy="1631200"/>
          </a:xfrm>
          <a:prstGeom prst="rect">
            <a:avLst/>
          </a:prstGeom>
        </p:spPr>
        <p:txBody>
          <a:bodyPr spcFirstLastPara="1" wrap="square" lIns="121900" tIns="121900" rIns="121900" bIns="121900" anchor="t" anchorCtr="0">
            <a:noAutofit/>
          </a:bodyPr>
          <a:lstStyle/>
          <a:p>
            <a:pPr algn="ctr"/>
            <a:r>
              <a:rPr lang="es" b="1" u="sng" dirty="0"/>
              <a:t>NUEVA IMAGEN ALUMNI UBU</a:t>
            </a:r>
          </a:p>
        </p:txBody>
      </p:sp>
      <p:sp>
        <p:nvSpPr>
          <p:cNvPr id="2" name="CuadroTexto 1">
            <a:extLst>
              <a:ext uri="{FF2B5EF4-FFF2-40B4-BE49-F238E27FC236}">
                <a16:creationId xmlns:a16="http://schemas.microsoft.com/office/drawing/2014/main" id="{22651E01-E24E-DFC9-1C86-0FE094F73E4A}"/>
              </a:ext>
            </a:extLst>
          </p:cNvPr>
          <p:cNvSpPr txBox="1"/>
          <p:nvPr/>
        </p:nvSpPr>
        <p:spPr>
          <a:xfrm>
            <a:off x="4420949" y="2851913"/>
            <a:ext cx="2901350"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3200" b="1" u="sng" dirty="0">
                <a:solidFill>
                  <a:srgbClr val="FFFFFF"/>
                </a:solidFill>
                <a:latin typeface="Montserrat"/>
                <a:cs typeface="Segoe UI"/>
              </a:rPr>
              <a:t>DÍPTICO Y CARPETAS ALUMNI UBU</a:t>
            </a:r>
            <a:r>
              <a:rPr lang="en-US" sz="3200" dirty="0">
                <a:solidFill>
                  <a:srgbClr val="FFFFFF"/>
                </a:solidFill>
                <a:latin typeface="Montserrat"/>
                <a:cs typeface="Segoe UI"/>
              </a:rPr>
              <a:t>​</a:t>
            </a:r>
          </a:p>
          <a:p>
            <a:r>
              <a:rPr lang="en-US" sz="3200" dirty="0">
                <a:solidFill>
                  <a:srgbClr val="FFFFFF"/>
                </a:solidFill>
                <a:latin typeface="Montserrat"/>
                <a:cs typeface="Segoe UI"/>
              </a:rPr>
              <a:t>​</a:t>
            </a:r>
          </a:p>
        </p:txBody>
      </p:sp>
      <p:pic>
        <p:nvPicPr>
          <p:cNvPr id="4" name="Imagen 3">
            <a:extLst>
              <a:ext uri="{FF2B5EF4-FFF2-40B4-BE49-F238E27FC236}">
                <a16:creationId xmlns:a16="http://schemas.microsoft.com/office/drawing/2014/main" id="{F36A3A82-CF8B-4229-9C48-BB3D98CC98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97633" y="1917073"/>
            <a:ext cx="4347847" cy="4185097"/>
          </a:xfrm>
          <a:prstGeom prst="rect">
            <a:avLst/>
          </a:prstGeom>
        </p:spPr>
      </p:pic>
    </p:spTree>
    <p:extLst>
      <p:ext uri="{BB962C8B-B14F-4D97-AF65-F5344CB8AC3E}">
        <p14:creationId xmlns:p14="http://schemas.microsoft.com/office/powerpoint/2010/main" val="19887310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3"/>
          <p:cNvSpPr txBox="1">
            <a:spLocks noGrp="1"/>
          </p:cNvSpPr>
          <p:nvPr>
            <p:ph type="title"/>
          </p:nvPr>
        </p:nvSpPr>
        <p:spPr>
          <a:xfrm>
            <a:off x="1730000" y="525000"/>
            <a:ext cx="9385200" cy="1631200"/>
          </a:xfrm>
          <a:prstGeom prst="rect">
            <a:avLst/>
          </a:prstGeom>
        </p:spPr>
        <p:txBody>
          <a:bodyPr spcFirstLastPara="1" wrap="square" lIns="121900" tIns="121900" rIns="121900" bIns="121900" anchor="t" anchorCtr="0">
            <a:noAutofit/>
          </a:bodyPr>
          <a:lstStyle/>
          <a:p>
            <a:pPr algn="ctr"/>
            <a:r>
              <a:rPr lang="es" b="1" u="sng" dirty="0"/>
              <a:t>NUEVA IMAGEN ALUMNI UBU</a:t>
            </a:r>
          </a:p>
        </p:txBody>
      </p:sp>
      <p:sp>
        <p:nvSpPr>
          <p:cNvPr id="2" name="CuadroTexto 1">
            <a:extLst>
              <a:ext uri="{FF2B5EF4-FFF2-40B4-BE49-F238E27FC236}">
                <a16:creationId xmlns:a16="http://schemas.microsoft.com/office/drawing/2014/main" id="{22651E01-E24E-DFC9-1C86-0FE094F73E4A}"/>
              </a:ext>
            </a:extLst>
          </p:cNvPr>
          <p:cNvSpPr txBox="1"/>
          <p:nvPr/>
        </p:nvSpPr>
        <p:spPr>
          <a:xfrm>
            <a:off x="7024777" y="2884098"/>
            <a:ext cx="290135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3200" b="1" u="sng" dirty="0">
                <a:solidFill>
                  <a:srgbClr val="FFFFFF"/>
                </a:solidFill>
                <a:latin typeface="Montserrat"/>
                <a:cs typeface="Segoe UI"/>
              </a:rPr>
              <a:t>ROLLS-UP Y BANNERS</a:t>
            </a:r>
            <a:endParaRPr lang="en-US" sz="3200" dirty="0">
              <a:solidFill>
                <a:srgbClr val="FFFFFF"/>
              </a:solidFill>
              <a:latin typeface="Montserrat"/>
              <a:cs typeface="Segoe UI"/>
            </a:endParaRPr>
          </a:p>
          <a:p>
            <a:r>
              <a:rPr lang="en-US" sz="3200" dirty="0">
                <a:solidFill>
                  <a:srgbClr val="FFFFFF"/>
                </a:solidFill>
                <a:latin typeface="Montserrat"/>
                <a:cs typeface="Segoe UI"/>
              </a:rPr>
              <a:t>​</a:t>
            </a:r>
          </a:p>
        </p:txBody>
      </p:sp>
      <p:pic>
        <p:nvPicPr>
          <p:cNvPr id="7" name="Imagen 6">
            <a:extLst>
              <a:ext uri="{FF2B5EF4-FFF2-40B4-BE49-F238E27FC236}">
                <a16:creationId xmlns:a16="http://schemas.microsoft.com/office/drawing/2014/main" id="{78241278-EFBF-4D17-B4ED-9E7F6E00DC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952" r="17853"/>
          <a:stretch/>
        </p:blipFill>
        <p:spPr>
          <a:xfrm>
            <a:off x="3213463" y="1432040"/>
            <a:ext cx="3209137" cy="5225143"/>
          </a:xfrm>
          <a:prstGeom prst="rect">
            <a:avLst/>
          </a:prstGeom>
        </p:spPr>
      </p:pic>
    </p:spTree>
    <p:extLst>
      <p:ext uri="{BB962C8B-B14F-4D97-AF65-F5344CB8AC3E}">
        <p14:creationId xmlns:p14="http://schemas.microsoft.com/office/powerpoint/2010/main" val="5170901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4" name="Imagen 3">
            <a:extLst>
              <a:ext uri="{FF2B5EF4-FFF2-40B4-BE49-F238E27FC236}">
                <a16:creationId xmlns:a16="http://schemas.microsoft.com/office/drawing/2014/main" id="{761E0EBD-CCB5-4F3E-8394-122642F1DC43}"/>
              </a:ext>
            </a:extLst>
          </p:cNvPr>
          <p:cNvPicPr>
            <a:picLocks noChangeAspect="1"/>
          </p:cNvPicPr>
          <p:nvPr/>
        </p:nvPicPr>
        <p:blipFill>
          <a:blip r:embed="rId3"/>
          <a:stretch>
            <a:fillRect/>
          </a:stretch>
        </p:blipFill>
        <p:spPr>
          <a:xfrm>
            <a:off x="3368297" y="1808625"/>
            <a:ext cx="8301401" cy="4524375"/>
          </a:xfrm>
          <a:prstGeom prst="rect">
            <a:avLst/>
          </a:prstGeom>
        </p:spPr>
      </p:pic>
      <p:sp>
        <p:nvSpPr>
          <p:cNvPr id="152" name="Google Shape;152;p16"/>
          <p:cNvSpPr txBox="1">
            <a:spLocks noGrp="1"/>
          </p:cNvSpPr>
          <p:nvPr>
            <p:ph type="title"/>
          </p:nvPr>
        </p:nvSpPr>
        <p:spPr>
          <a:xfrm>
            <a:off x="1730000" y="525000"/>
            <a:ext cx="9385200" cy="1218800"/>
          </a:xfrm>
          <a:prstGeom prst="rect">
            <a:avLst/>
          </a:prstGeom>
        </p:spPr>
        <p:txBody>
          <a:bodyPr spcFirstLastPara="1" wrap="square" lIns="121900" tIns="121900" rIns="121900" bIns="121900" anchor="t" anchorCtr="0">
            <a:noAutofit/>
          </a:bodyPr>
          <a:lstStyle/>
          <a:p>
            <a:pPr algn="ctr"/>
            <a:r>
              <a:rPr lang="es-ES" b="1" u="sng" dirty="0"/>
              <a:t>YO SOY ALUMNI UBU</a:t>
            </a:r>
            <a:endParaRPr b="1" u="sng" dirty="0"/>
          </a:p>
        </p:txBody>
      </p:sp>
      <p:sp>
        <p:nvSpPr>
          <p:cNvPr id="6" name="CuadroTexto 5">
            <a:extLst>
              <a:ext uri="{FF2B5EF4-FFF2-40B4-BE49-F238E27FC236}">
                <a16:creationId xmlns:a16="http://schemas.microsoft.com/office/drawing/2014/main" id="{6BB3DA9F-DBDB-4494-BD8E-429A24069829}"/>
              </a:ext>
            </a:extLst>
          </p:cNvPr>
          <p:cNvSpPr txBox="1"/>
          <p:nvPr/>
        </p:nvSpPr>
        <p:spPr>
          <a:xfrm>
            <a:off x="405441" y="2415396"/>
            <a:ext cx="2639684" cy="3139321"/>
          </a:xfrm>
          <a:prstGeom prst="rect">
            <a:avLst/>
          </a:prstGeom>
          <a:noFill/>
        </p:spPr>
        <p:txBody>
          <a:bodyPr wrap="square" rtlCol="0">
            <a:spAutoFit/>
          </a:bodyPr>
          <a:lstStyle/>
          <a:p>
            <a:r>
              <a:rPr lang="es-ES" dirty="0">
                <a:solidFill>
                  <a:schemeClr val="bg1"/>
                </a:solidFill>
              </a:rPr>
              <a:t>Actualmente en el carrusel de “Yo soy Alumni UBU” contamos con 32 egresados.</a:t>
            </a:r>
          </a:p>
          <a:p>
            <a:endParaRPr lang="es-ES" dirty="0">
              <a:solidFill>
                <a:schemeClr val="bg1"/>
              </a:solidFill>
            </a:endParaRPr>
          </a:p>
          <a:p>
            <a:endParaRPr lang="es-ES" dirty="0">
              <a:solidFill>
                <a:schemeClr val="bg1"/>
              </a:solidFill>
            </a:endParaRPr>
          </a:p>
          <a:p>
            <a:endParaRPr lang="es-ES" dirty="0">
              <a:solidFill>
                <a:schemeClr val="bg1"/>
              </a:solidFill>
            </a:endParaRPr>
          </a:p>
          <a:p>
            <a:r>
              <a:rPr lang="es-ES" dirty="0">
                <a:solidFill>
                  <a:schemeClr val="bg1"/>
                </a:solidFill>
              </a:rPr>
              <a:t>Se esta estudiando un nuevo diseño web para poder ampliar el carrusel.</a:t>
            </a:r>
            <a:endParaRPr lang="es-ES" dirty="0"/>
          </a:p>
        </p:txBody>
      </p:sp>
    </p:spTree>
    <p:extLst>
      <p:ext uri="{BB962C8B-B14F-4D97-AF65-F5344CB8AC3E}">
        <p14:creationId xmlns:p14="http://schemas.microsoft.com/office/powerpoint/2010/main" val="8840573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17"/>
          <p:cNvSpPr txBox="1">
            <a:spLocks noGrp="1"/>
          </p:cNvSpPr>
          <p:nvPr>
            <p:ph type="title"/>
          </p:nvPr>
        </p:nvSpPr>
        <p:spPr>
          <a:xfrm>
            <a:off x="1778647" y="269400"/>
            <a:ext cx="9385200" cy="1218800"/>
          </a:xfrm>
          <a:prstGeom prst="rect">
            <a:avLst/>
          </a:prstGeom>
        </p:spPr>
        <p:txBody>
          <a:bodyPr spcFirstLastPara="1" wrap="square" lIns="121900" tIns="121900" rIns="121900" bIns="121900" anchor="t" anchorCtr="0">
            <a:noAutofit/>
          </a:bodyPr>
          <a:lstStyle/>
          <a:p>
            <a:pPr algn="ctr">
              <a:lnSpc>
                <a:spcPct val="115000"/>
              </a:lnSpc>
            </a:pPr>
            <a:r>
              <a:rPr lang="es-ES" b="1" u="sng" dirty="0">
                <a:latin typeface="Arial"/>
                <a:cs typeface="Arial"/>
                <a:sym typeface="Arial"/>
              </a:rPr>
              <a:t>REDES SOCIALES</a:t>
            </a:r>
            <a:endParaRPr dirty="0"/>
          </a:p>
        </p:txBody>
      </p:sp>
      <p:sp>
        <p:nvSpPr>
          <p:cNvPr id="160" name="Google Shape;160;p17"/>
          <p:cNvSpPr txBox="1">
            <a:spLocks noGrp="1"/>
          </p:cNvSpPr>
          <p:nvPr>
            <p:ph type="body" idx="2"/>
          </p:nvPr>
        </p:nvSpPr>
        <p:spPr>
          <a:xfrm>
            <a:off x="1729999" y="926980"/>
            <a:ext cx="9482495" cy="5661620"/>
          </a:xfrm>
          <a:prstGeom prst="rect">
            <a:avLst/>
          </a:prstGeom>
        </p:spPr>
        <p:txBody>
          <a:bodyPr spcFirstLastPara="1" wrap="square" lIns="121900" tIns="121900" rIns="121900" bIns="121900" anchor="t" anchorCtr="0">
            <a:noAutofit/>
          </a:bodyPr>
          <a:lstStyle/>
          <a:p>
            <a:pPr marL="0" indent="0" algn="ctr">
              <a:lnSpc>
                <a:spcPct val="100000"/>
              </a:lnSpc>
              <a:buNone/>
            </a:pPr>
            <a:endParaRPr lang="es" sz="2400" b="1" dirty="0">
              <a:latin typeface="Arial"/>
              <a:ea typeface="Arial"/>
              <a:cs typeface="Arial"/>
              <a:sym typeface="Arial"/>
            </a:endParaRPr>
          </a:p>
          <a:p>
            <a:pPr marL="0" indent="0" algn="ctr">
              <a:lnSpc>
                <a:spcPct val="100000"/>
              </a:lnSpc>
              <a:buNone/>
            </a:pPr>
            <a:r>
              <a:rPr lang="es" sz="2400" b="1" dirty="0">
                <a:latin typeface="Arial"/>
                <a:ea typeface="Arial"/>
                <a:cs typeface="Arial"/>
                <a:sym typeface="Arial"/>
              </a:rPr>
              <a:t>   	</a:t>
            </a:r>
            <a:endParaRPr lang="es-ES" sz="1867" dirty="0">
              <a:latin typeface="Arial"/>
              <a:ea typeface="Arial"/>
              <a:cs typeface="Arial"/>
              <a:sym typeface="Arial"/>
            </a:endParaRPr>
          </a:p>
          <a:p>
            <a:pPr marL="529162" indent="-342900">
              <a:lnSpc>
                <a:spcPct val="100000"/>
              </a:lnSpc>
              <a:buSzPts val="1400"/>
              <a:buFont typeface="Wingdings" panose="05000000000000000000" pitchFamily="2" charset="2"/>
              <a:buChar char="q"/>
            </a:pPr>
            <a:r>
              <a:rPr lang="es-ES" sz="1867" dirty="0">
                <a:latin typeface="Arial"/>
                <a:ea typeface="Arial"/>
                <a:cs typeface="Arial"/>
                <a:sym typeface="Arial"/>
              </a:rPr>
              <a:t>TWITTER:</a:t>
            </a:r>
          </a:p>
          <a:p>
            <a:pPr marL="1081597" lvl="1" indent="-285750">
              <a:lnSpc>
                <a:spcPct val="100000"/>
              </a:lnSpc>
              <a:buSzPts val="1400"/>
              <a:buFont typeface="Wingdings" panose="05000000000000000000" pitchFamily="2" charset="2"/>
              <a:buChar char="v"/>
            </a:pPr>
            <a:r>
              <a:rPr lang="es-ES" sz="1667" dirty="0">
                <a:latin typeface="Arial"/>
                <a:ea typeface="Arial"/>
                <a:cs typeface="Arial"/>
                <a:sym typeface="Arial"/>
              </a:rPr>
              <a:t>416 seguidores</a:t>
            </a:r>
          </a:p>
          <a:p>
            <a:pPr marL="795847" lvl="1" indent="0">
              <a:lnSpc>
                <a:spcPct val="100000"/>
              </a:lnSpc>
              <a:buSzPts val="1400"/>
              <a:buNone/>
            </a:pPr>
            <a:endParaRPr lang="es-ES" sz="1667" dirty="0">
              <a:latin typeface="Arial"/>
              <a:ea typeface="Arial"/>
              <a:cs typeface="Arial"/>
              <a:sym typeface="Arial"/>
            </a:endParaRPr>
          </a:p>
          <a:p>
            <a:pPr marL="186262" indent="0">
              <a:lnSpc>
                <a:spcPct val="100000"/>
              </a:lnSpc>
              <a:buSzPts val="1400"/>
              <a:buNone/>
            </a:pPr>
            <a:endParaRPr lang="es-ES" sz="1867" dirty="0">
              <a:latin typeface="Arial"/>
              <a:ea typeface="Arial"/>
              <a:cs typeface="Arial"/>
              <a:sym typeface="Arial"/>
            </a:endParaRPr>
          </a:p>
          <a:p>
            <a:pPr marL="529162" indent="-342900">
              <a:lnSpc>
                <a:spcPct val="100000"/>
              </a:lnSpc>
              <a:buSzPts val="1400"/>
              <a:buFont typeface="Wingdings" panose="05000000000000000000" pitchFamily="2" charset="2"/>
              <a:buChar char="q"/>
            </a:pPr>
            <a:r>
              <a:rPr lang="es-ES" sz="1867" dirty="0">
                <a:latin typeface="Arial"/>
                <a:ea typeface="Arial"/>
                <a:cs typeface="Arial"/>
                <a:sym typeface="Arial"/>
              </a:rPr>
              <a:t>FACEBOOK</a:t>
            </a:r>
          </a:p>
          <a:p>
            <a:pPr marL="1081597" lvl="1" indent="-285750">
              <a:lnSpc>
                <a:spcPct val="100000"/>
              </a:lnSpc>
              <a:buSzPts val="1400"/>
              <a:buFont typeface="Wingdings" panose="05000000000000000000" pitchFamily="2" charset="2"/>
              <a:buChar char="v"/>
            </a:pPr>
            <a:r>
              <a:rPr lang="es-ES" sz="1800" dirty="0">
                <a:latin typeface="Arial"/>
                <a:ea typeface="Arial"/>
                <a:cs typeface="Arial"/>
                <a:sym typeface="Arial"/>
              </a:rPr>
              <a:t>198 seguidores</a:t>
            </a:r>
          </a:p>
          <a:p>
            <a:pPr marL="795847" lvl="1" indent="0">
              <a:lnSpc>
                <a:spcPct val="100000"/>
              </a:lnSpc>
              <a:buSzPts val="1400"/>
              <a:buNone/>
            </a:pPr>
            <a:endParaRPr lang="es-ES" sz="1800" dirty="0">
              <a:latin typeface="Arial"/>
              <a:ea typeface="Arial"/>
              <a:cs typeface="Arial"/>
              <a:sym typeface="Arial"/>
            </a:endParaRPr>
          </a:p>
          <a:p>
            <a:pPr marL="529162" indent="-342900">
              <a:lnSpc>
                <a:spcPct val="100000"/>
              </a:lnSpc>
              <a:buSzPts val="1400"/>
              <a:buFont typeface="Wingdings" panose="05000000000000000000" pitchFamily="2" charset="2"/>
              <a:buChar char="q"/>
            </a:pPr>
            <a:endParaRPr lang="es-ES" sz="1867" dirty="0">
              <a:latin typeface="Arial"/>
              <a:ea typeface="Arial"/>
              <a:cs typeface="Arial"/>
              <a:sym typeface="Arial"/>
            </a:endParaRPr>
          </a:p>
          <a:p>
            <a:pPr marL="529162" indent="-342900">
              <a:lnSpc>
                <a:spcPct val="100000"/>
              </a:lnSpc>
              <a:buSzPts val="1400"/>
              <a:buFont typeface="Wingdings" panose="05000000000000000000" pitchFamily="2" charset="2"/>
              <a:buChar char="q"/>
            </a:pPr>
            <a:r>
              <a:rPr lang="es-ES" sz="1867" dirty="0">
                <a:latin typeface="Arial"/>
                <a:ea typeface="Arial"/>
                <a:cs typeface="Arial"/>
                <a:sym typeface="Arial"/>
              </a:rPr>
              <a:t>LINKEDIN</a:t>
            </a:r>
          </a:p>
          <a:p>
            <a:pPr marL="1138747" lvl="1" indent="-342900">
              <a:lnSpc>
                <a:spcPct val="100000"/>
              </a:lnSpc>
              <a:buSzPts val="1400"/>
              <a:buFont typeface="Wingdings" panose="05000000000000000000" pitchFamily="2" charset="2"/>
              <a:buChar char="v"/>
            </a:pPr>
            <a:r>
              <a:rPr lang="es-ES" sz="1600" dirty="0">
                <a:latin typeface="+mn-lt"/>
                <a:ea typeface="Arial"/>
                <a:cs typeface="Arial"/>
                <a:sym typeface="Arial"/>
              </a:rPr>
              <a:t> 127 seguidores</a:t>
            </a:r>
          </a:p>
          <a:p>
            <a:pPr marL="795847" lvl="1" indent="0">
              <a:lnSpc>
                <a:spcPct val="100000"/>
              </a:lnSpc>
              <a:buSzPts val="1400"/>
              <a:buNone/>
            </a:pPr>
            <a:endParaRPr lang="es-ES" sz="1600" dirty="0">
              <a:latin typeface="+mn-lt"/>
              <a:ea typeface="Arial"/>
              <a:cs typeface="Arial"/>
              <a:sym typeface="Arial"/>
            </a:endParaRPr>
          </a:p>
          <a:p>
            <a:pPr indent="0">
              <a:lnSpc>
                <a:spcPct val="100000"/>
              </a:lnSpc>
              <a:buNone/>
            </a:pPr>
            <a:endParaRPr sz="1867" dirty="0">
              <a:latin typeface="Arial"/>
              <a:ea typeface="Arial"/>
              <a:cs typeface="Arial"/>
              <a:sym typeface="Arial"/>
            </a:endParaRPr>
          </a:p>
          <a:p>
            <a:pPr marL="0" indent="0">
              <a:spcAft>
                <a:spcPts val="2133"/>
              </a:spcAft>
              <a:buNone/>
            </a:pPr>
            <a:endParaRPr dirty="0"/>
          </a:p>
        </p:txBody>
      </p:sp>
      <p:pic>
        <p:nvPicPr>
          <p:cNvPr id="5" name="Imagen 4">
            <a:extLst>
              <a:ext uri="{FF2B5EF4-FFF2-40B4-BE49-F238E27FC236}">
                <a16:creationId xmlns:a16="http://schemas.microsoft.com/office/drawing/2014/main" id="{41CE7D80-B1DE-45F9-B69E-BC391E535C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670197"/>
            <a:ext cx="4098172" cy="4175185"/>
          </a:xfrm>
          <a:prstGeom prst="rect">
            <a:avLst/>
          </a:prstGeom>
        </p:spPr>
      </p:pic>
    </p:spTree>
    <p:extLst>
      <p:ext uri="{BB962C8B-B14F-4D97-AF65-F5344CB8AC3E}">
        <p14:creationId xmlns:p14="http://schemas.microsoft.com/office/powerpoint/2010/main" val="2702512745"/>
      </p:ext>
    </p:extLst>
  </p:cSld>
  <p:clrMapOvr>
    <a:masterClrMapping/>
  </p:clrMapOvr>
</p:sld>
</file>

<file path=ppt/theme/theme1.xml><?xml version="1.0" encoding="utf-8"?>
<a:theme xmlns:a="http://schemas.openxmlformats.org/drawingml/2006/main" name="Focus">
  <a:themeElements>
    <a:clrScheme name="Focus">
      <a:dk1>
        <a:srgbClr val="1B212C"/>
      </a:dk1>
      <a:lt1>
        <a:srgbClr val="FFFFFF"/>
      </a:lt1>
      <a:dk2>
        <a:srgbClr val="D9D9D9"/>
      </a:dk2>
      <a:lt2>
        <a:srgbClr val="82C7A5"/>
      </a:lt2>
      <a:accent1>
        <a:srgbClr val="0145AC"/>
      </a:accent1>
      <a:accent2>
        <a:srgbClr val="EECE1A"/>
      </a:accent2>
      <a:accent3>
        <a:srgbClr val="4E5567"/>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6B7D57F82A94674995AED9185A9F2A65" ma:contentTypeVersion="14" ma:contentTypeDescription="Crear nuevo documento." ma:contentTypeScope="" ma:versionID="bdca2e531480e50000e35a0416b342d7">
  <xsd:schema xmlns:xsd="http://www.w3.org/2001/XMLSchema" xmlns:xs="http://www.w3.org/2001/XMLSchema" xmlns:p="http://schemas.microsoft.com/office/2006/metadata/properties" xmlns:ns3="f3367782-bbec-4f99-9121-7d6896710043" xmlns:ns4="a882aa39-922a-442b-90f1-f7427250ae6f" targetNamespace="http://schemas.microsoft.com/office/2006/metadata/properties" ma:root="true" ma:fieldsID="3b98aad6770125da6bdac48dcff48ca7" ns3:_="" ns4:_="">
    <xsd:import namespace="f3367782-bbec-4f99-9121-7d6896710043"/>
    <xsd:import namespace="a882aa39-922a-442b-90f1-f7427250ae6f"/>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367782-bbec-4f99-9121-7d689671004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882aa39-922a-442b-90f1-f7427250ae6f" elementFormDefault="qualified">
    <xsd:import namespace="http://schemas.microsoft.com/office/2006/documentManagement/types"/>
    <xsd:import namespace="http://schemas.microsoft.com/office/infopath/2007/PartnerControls"/>
    <xsd:element name="SharedWithUsers" ma:index="10"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talles de uso compartido" ma:internalName="SharedWithDetails" ma:readOnly="true">
      <xsd:simpleType>
        <xsd:restriction base="dms:Note">
          <xsd:maxLength value="255"/>
        </xsd:restriction>
      </xsd:simpleType>
    </xsd:element>
    <xsd:element name="SharingHintHash" ma:index="12" nillable="true" ma:displayName="Hash de la sugerencia para compartir"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FB7BCB2-DABD-4BB5-8700-E96CBADCAC2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3367782-bbec-4f99-9121-7d6896710043"/>
    <ds:schemaRef ds:uri="a882aa39-922a-442b-90f1-f7427250ae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4D3E512-D26B-4B8A-901D-AB1B8B66F783}">
  <ds:schemaRefs>
    <ds:schemaRef ds:uri="http://schemas.microsoft.com/office/2006/documentManagement/types"/>
    <ds:schemaRef ds:uri="http://schemas.microsoft.com/office/infopath/2007/PartnerControls"/>
    <ds:schemaRef ds:uri="f3367782-bbec-4f99-9121-7d6896710043"/>
    <ds:schemaRef ds:uri="http://www.w3.org/XML/1998/namespace"/>
    <ds:schemaRef ds:uri="http://purl.org/dc/terms/"/>
    <ds:schemaRef ds:uri="http://schemas.openxmlformats.org/package/2006/metadata/core-properties"/>
    <ds:schemaRef ds:uri="http://schemas.microsoft.com/office/2006/metadata/properties"/>
    <ds:schemaRef ds:uri="http://purl.org/dc/dcmitype/"/>
    <ds:schemaRef ds:uri="http://purl.org/dc/elements/1.1/"/>
    <ds:schemaRef ds:uri="a882aa39-922a-442b-90f1-f7427250ae6f"/>
  </ds:schemaRefs>
</ds:datastoreItem>
</file>

<file path=customXml/itemProps3.xml><?xml version="1.0" encoding="utf-8"?>
<ds:datastoreItem xmlns:ds="http://schemas.openxmlformats.org/officeDocument/2006/customXml" ds:itemID="{DA047C7F-6FE0-40EE-AABF-99D212DBAFF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3614</TotalTime>
  <Words>1630</Words>
  <Application>Microsoft Office PowerPoint</Application>
  <PresentationFormat>Panorámica</PresentationFormat>
  <Paragraphs>341</Paragraphs>
  <Slides>47</Slides>
  <Notes>47</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47</vt:i4>
      </vt:variant>
    </vt:vector>
  </HeadingPairs>
  <TitlesOfParts>
    <vt:vector size="55" baseType="lpstr">
      <vt:lpstr>Arial</vt:lpstr>
      <vt:lpstr>Calibri</vt:lpstr>
      <vt:lpstr>Lato</vt:lpstr>
      <vt:lpstr>Montserrat</vt:lpstr>
      <vt:lpstr>Segoe UI</vt:lpstr>
      <vt:lpstr>Times New Roman</vt:lpstr>
      <vt:lpstr>Wingdings</vt:lpstr>
      <vt:lpstr>Focus</vt:lpstr>
      <vt:lpstr>MEMORIA  ALUMNI UBU</vt:lpstr>
      <vt:lpstr>SOCIOS</vt:lpstr>
      <vt:lpstr>REUNIONES DE LA JUNTA DIRECTIVA</vt:lpstr>
      <vt:lpstr>REUNIONES DE LA JUNTA DIRECTIVA</vt:lpstr>
      <vt:lpstr>NUEVA IMAGEN ALUMNI UBU</vt:lpstr>
      <vt:lpstr>NUEVA IMAGEN ALUMNI UBU</vt:lpstr>
      <vt:lpstr>NUEVA IMAGEN ALUMNI UBU</vt:lpstr>
      <vt:lpstr>YO SOY ALUMNI UBU</vt:lpstr>
      <vt:lpstr>REDES SOCIALES</vt:lpstr>
      <vt:lpstr>BECAS Y PREMIOS</vt:lpstr>
      <vt:lpstr>BECAS ALUMNI</vt:lpstr>
      <vt:lpstr>CONSEJO SOCIAL  PREMIOS ALUMNI A LA TRAYECTORIA PROFESIONAL</vt:lpstr>
      <vt:lpstr>ACTIVIDADES ALUMNI UBU</vt:lpstr>
      <vt:lpstr>JORNADAS</vt:lpstr>
      <vt:lpstr>ASISTENCIA A LA JORNADA DE BIENVENIDA A ESTUDIANTES DE NUEVO INGRESO : 8 de septiembre  </vt:lpstr>
      <vt:lpstr>XXVI ENCUENTRO ALUMNI ESPAÑA</vt:lpstr>
      <vt:lpstr>ASISTENCIA AL FORO DE EMPLEO  3 de noviembre  </vt:lpstr>
      <vt:lpstr>CONFERENCIAS</vt:lpstr>
      <vt:lpstr>CONFERENCIAS ALUMNI UBU </vt:lpstr>
      <vt:lpstr>CONFERENCIAS ALUMNI UBU </vt:lpstr>
      <vt:lpstr>CONFERENCIAS ALUMNI UBU </vt:lpstr>
      <vt:lpstr>CONFERENCIAS ALUMNI UBU </vt:lpstr>
      <vt:lpstr>CURSOS</vt:lpstr>
      <vt:lpstr>CURSO HISTORIA (La Gran Guerra: “De la euforia de la catástrofe a la catástrofe de la euforia” </vt:lpstr>
      <vt:lpstr>CURSO HISTORIA “Historia versus leyenda. El caso de América Española” </vt:lpstr>
      <vt:lpstr>CURSO HISTORIA  “Historia versus leyenda. El caso de América Española”  </vt:lpstr>
      <vt:lpstr>CLUB DE LECTURA</vt:lpstr>
      <vt:lpstr>CLUB DE LECTURA</vt:lpstr>
      <vt:lpstr>CURSO “APRECIACIÓN MUSICAL”  </vt:lpstr>
      <vt:lpstr>CURSO “APRECIACIÓN MUSICAL”</vt:lpstr>
      <vt:lpstr>CURSO “APRECIACIÓN MUSICAL”</vt:lpstr>
      <vt:lpstr>AULA DE DANZA</vt:lpstr>
      <vt:lpstr>CURSO TRIANUAL DE ARTE </vt:lpstr>
      <vt:lpstr>Socios en actividades de UBU deportes</vt:lpstr>
      <vt:lpstr>Socios en actividades de UBU ABIERTA</vt:lpstr>
      <vt:lpstr>TALLERES</vt:lpstr>
      <vt:lpstr>TALLER  “CULTURA DIGITAL”  </vt:lpstr>
      <vt:lpstr>TALLER  “CIBERSEGURIDAD”  </vt:lpstr>
      <vt:lpstr>VISITAS CULTURALES</vt:lpstr>
      <vt:lpstr>VIAJE A EGIPTO</vt:lpstr>
      <vt:lpstr>VISITA A PALENCIA  12 de noviembre</vt:lpstr>
      <vt:lpstr>VISITA GUIADA  “PALACIO DE CASTILFALÉ”</vt:lpstr>
      <vt:lpstr>VISITA GUIADA EXPOSICIÓN: “El Sueño Especiero”  </vt:lpstr>
      <vt:lpstr>COMIDA DE NAVIDAD Y  NOMBRAMIENTO SOCIO DE HONOR</vt:lpstr>
      <vt:lpstr>PROPUESTA ACTIVIDADES 2022-2023</vt:lpstr>
      <vt:lpstr>Propuesta de actividades 2022-2023</vt:lpstr>
      <vt:lpstr>MUCHAS GRACIAS POR SU ATENCIÓN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MEMORIA ALUMNI UBU 2019-2020</dc:title>
  <dc:creator>EVA MARIA CASTRESANA IGLESIAS</dc:creator>
  <cp:lastModifiedBy>EVA MARIA CASTRESANA IGLESIAS</cp:lastModifiedBy>
  <cp:revision>225</cp:revision>
  <cp:lastPrinted>2020-09-04T08:15:53Z</cp:lastPrinted>
  <dcterms:created xsi:type="dcterms:W3CDTF">2020-02-17T09:13:27Z</dcterms:created>
  <dcterms:modified xsi:type="dcterms:W3CDTF">2023-05-31T11:21:25Z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0x0101006B7D57F82A94674995AED9185A9F2A65</vt:lpwstr>
  </property>
</Properties>
</file>