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8" r:id="rId2"/>
    <p:sldId id="261" r:id="rId3"/>
    <p:sldId id="262" r:id="rId4"/>
    <p:sldId id="355" r:id="rId5"/>
    <p:sldId id="319" r:id="rId6"/>
    <p:sldId id="322" r:id="rId7"/>
    <p:sldId id="353" r:id="rId8"/>
    <p:sldId id="354" r:id="rId9"/>
    <p:sldId id="357" r:id="rId10"/>
    <p:sldId id="356" r:id="rId11"/>
    <p:sldId id="326" r:id="rId12"/>
    <p:sldId id="270" r:id="rId13"/>
    <p:sldId id="268" r:id="rId14"/>
    <p:sldId id="347" r:id="rId15"/>
    <p:sldId id="269" r:id="rId16"/>
    <p:sldId id="358" r:id="rId17"/>
    <p:sldId id="273" r:id="rId18"/>
    <p:sldId id="274" r:id="rId19"/>
    <p:sldId id="346" r:id="rId20"/>
    <p:sldId id="279" r:id="rId21"/>
    <p:sldId id="316" r:id="rId22"/>
    <p:sldId id="308" r:id="rId23"/>
    <p:sldId id="317" r:id="rId24"/>
    <p:sldId id="348" r:id="rId25"/>
    <p:sldId id="352" r:id="rId26"/>
    <p:sldId id="281" r:id="rId27"/>
    <p:sldId id="320" r:id="rId28"/>
    <p:sldId id="327" r:id="rId29"/>
    <p:sldId id="323" r:id="rId30"/>
    <p:sldId id="278" r:id="rId31"/>
    <p:sldId id="334" r:id="rId32"/>
    <p:sldId id="283" r:id="rId33"/>
    <p:sldId id="288" r:id="rId34"/>
    <p:sldId id="339" r:id="rId35"/>
    <p:sldId id="349" r:id="rId36"/>
    <p:sldId id="350" r:id="rId37"/>
    <p:sldId id="351" r:id="rId38"/>
    <p:sldId id="303" r:id="rId39"/>
    <p:sldId id="304" r:id="rId40"/>
    <p:sldId id="305" r:id="rId4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34" autoAdjust="0"/>
    <p:restoredTop sz="94660"/>
  </p:normalViewPr>
  <p:slideViewPr>
    <p:cSldViewPr snapToGrid="0">
      <p:cViewPr varScale="1">
        <p:scale>
          <a:sx n="73" d="100"/>
          <a:sy n="73" d="100"/>
        </p:scale>
        <p:origin x="84"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MARIA CASTRESANA IGLESIAS" userId="b9c70f97-593c-462a-83d2-c24ff077200f" providerId="ADAL" clId="{9FACC353-C4A3-4C15-8689-E58092DF3689}"/>
    <pc:docChg chg="undo custSel addSld delSld modSld sldOrd">
      <pc:chgData name="EVA MARIA CASTRESANA IGLESIAS" userId="b9c70f97-593c-462a-83d2-c24ff077200f" providerId="ADAL" clId="{9FACC353-C4A3-4C15-8689-E58092DF3689}" dt="2022-03-21T09:01:29.889" v="4563" actId="12"/>
      <pc:docMkLst>
        <pc:docMk/>
      </pc:docMkLst>
      <pc:sldChg chg="modSp">
        <pc:chgData name="EVA MARIA CASTRESANA IGLESIAS" userId="b9c70f97-593c-462a-83d2-c24ff077200f" providerId="ADAL" clId="{9FACC353-C4A3-4C15-8689-E58092DF3689}" dt="2022-02-17T10:36:11.025" v="3" actId="20577"/>
        <pc:sldMkLst>
          <pc:docMk/>
          <pc:sldMk cId="1536390751" sldId="258"/>
        </pc:sldMkLst>
        <pc:spChg chg="mod">
          <ac:chgData name="EVA MARIA CASTRESANA IGLESIAS" userId="b9c70f97-593c-462a-83d2-c24ff077200f" providerId="ADAL" clId="{9FACC353-C4A3-4C15-8689-E58092DF3689}" dt="2022-02-17T10:36:11.025" v="3" actId="20577"/>
          <ac:spMkLst>
            <pc:docMk/>
            <pc:sldMk cId="1536390751" sldId="258"/>
            <ac:spMk id="135" creationId="{00000000-0000-0000-0000-000000000000}"/>
          </ac:spMkLst>
        </pc:spChg>
      </pc:sldChg>
      <pc:sldChg chg="modSp">
        <pc:chgData name="EVA MARIA CASTRESANA IGLESIAS" userId="b9c70f97-593c-462a-83d2-c24ff077200f" providerId="ADAL" clId="{9FACC353-C4A3-4C15-8689-E58092DF3689}" dt="2022-02-17T10:52:51.885" v="8" actId="20577"/>
        <pc:sldMkLst>
          <pc:docMk/>
          <pc:sldMk cId="3895995730" sldId="261"/>
        </pc:sldMkLst>
        <pc:spChg chg="mod">
          <ac:chgData name="EVA MARIA CASTRESANA IGLESIAS" userId="b9c70f97-593c-462a-83d2-c24ff077200f" providerId="ADAL" clId="{9FACC353-C4A3-4C15-8689-E58092DF3689}" dt="2022-02-17T10:52:51.885" v="8" actId="20577"/>
          <ac:spMkLst>
            <pc:docMk/>
            <pc:sldMk cId="3895995730" sldId="261"/>
            <ac:spMk id="141" creationId="{00000000-0000-0000-0000-000000000000}"/>
          </ac:spMkLst>
        </pc:spChg>
      </pc:sldChg>
      <pc:sldChg chg="modSp">
        <pc:chgData name="EVA MARIA CASTRESANA IGLESIAS" userId="b9c70f97-593c-462a-83d2-c24ff077200f" providerId="ADAL" clId="{9FACC353-C4A3-4C15-8689-E58092DF3689}" dt="2022-02-17T10:58:24.475" v="10" actId="20577"/>
        <pc:sldMkLst>
          <pc:docMk/>
          <pc:sldMk cId="3849000019" sldId="262"/>
        </pc:sldMkLst>
        <pc:spChg chg="mod">
          <ac:chgData name="EVA MARIA CASTRESANA IGLESIAS" userId="b9c70f97-593c-462a-83d2-c24ff077200f" providerId="ADAL" clId="{9FACC353-C4A3-4C15-8689-E58092DF3689}" dt="2022-02-17T10:58:24.475" v="10" actId="20577"/>
          <ac:spMkLst>
            <pc:docMk/>
            <pc:sldMk cId="3849000019" sldId="262"/>
            <ac:spMk id="147" creationId="{00000000-0000-0000-0000-000000000000}"/>
          </ac:spMkLst>
        </pc:spChg>
      </pc:sldChg>
      <pc:sldChg chg="modSp">
        <pc:chgData name="EVA MARIA CASTRESANA IGLESIAS" userId="b9c70f97-593c-462a-83d2-c24ff077200f" providerId="ADAL" clId="{9FACC353-C4A3-4C15-8689-E58092DF3689}" dt="2022-02-17T11:06:14.227" v="63" actId="20577"/>
        <pc:sldMkLst>
          <pc:docMk/>
          <pc:sldMk cId="2162929694" sldId="268"/>
        </pc:sldMkLst>
        <pc:spChg chg="mod">
          <ac:chgData name="EVA MARIA CASTRESANA IGLESIAS" userId="b9c70f97-593c-462a-83d2-c24ff077200f" providerId="ADAL" clId="{9FACC353-C4A3-4C15-8689-E58092DF3689}" dt="2022-02-17T11:06:14.227" v="63" actId="20577"/>
          <ac:spMkLst>
            <pc:docMk/>
            <pc:sldMk cId="2162929694" sldId="268"/>
            <ac:spMk id="185" creationId="{00000000-0000-0000-0000-000000000000}"/>
          </ac:spMkLst>
        </pc:spChg>
        <pc:picChg chg="mod">
          <ac:chgData name="EVA MARIA CASTRESANA IGLESIAS" userId="b9c70f97-593c-462a-83d2-c24ff077200f" providerId="ADAL" clId="{9FACC353-C4A3-4C15-8689-E58092DF3689}" dt="2022-02-17T11:05:26.110" v="52" actId="1076"/>
          <ac:picMkLst>
            <pc:docMk/>
            <pc:sldMk cId="2162929694" sldId="268"/>
            <ac:picMk id="2" creationId="{00000000-0000-0000-0000-000000000000}"/>
          </ac:picMkLst>
        </pc:picChg>
      </pc:sldChg>
      <pc:sldChg chg="modSp add">
        <pc:chgData name="EVA MARIA CASTRESANA IGLESIAS" userId="b9c70f97-593c-462a-83d2-c24ff077200f" providerId="ADAL" clId="{9FACC353-C4A3-4C15-8689-E58092DF3689}" dt="2022-03-09T09:15:14.144" v="1581" actId="1076"/>
        <pc:sldMkLst>
          <pc:docMk/>
          <pc:sldMk cId="2970400654" sldId="270"/>
        </pc:sldMkLst>
        <pc:spChg chg="mod">
          <ac:chgData name="EVA MARIA CASTRESANA IGLESIAS" userId="b9c70f97-593c-462a-83d2-c24ff077200f" providerId="ADAL" clId="{9FACC353-C4A3-4C15-8689-E58092DF3689}" dt="2022-03-09T09:13:49.488" v="1577" actId="20577"/>
          <ac:spMkLst>
            <pc:docMk/>
            <pc:sldMk cId="2970400654" sldId="270"/>
            <ac:spMk id="196" creationId="{00000000-0000-0000-0000-000000000000}"/>
          </ac:spMkLst>
        </pc:spChg>
        <pc:picChg chg="mod">
          <ac:chgData name="EVA MARIA CASTRESANA IGLESIAS" userId="b9c70f97-593c-462a-83d2-c24ff077200f" providerId="ADAL" clId="{9FACC353-C4A3-4C15-8689-E58092DF3689}" dt="2022-03-09T09:15:14.144" v="1581" actId="1076"/>
          <ac:picMkLst>
            <pc:docMk/>
            <pc:sldMk cId="2970400654" sldId="270"/>
            <ac:picMk id="198" creationId="{00000000-0000-0000-0000-000000000000}"/>
          </ac:picMkLst>
        </pc:picChg>
      </pc:sldChg>
      <pc:sldChg chg="modSp">
        <pc:chgData name="EVA MARIA CASTRESANA IGLESIAS" userId="b9c70f97-593c-462a-83d2-c24ff077200f" providerId="ADAL" clId="{9FACC353-C4A3-4C15-8689-E58092DF3689}" dt="2022-02-17T11:11:34.596" v="89" actId="20577"/>
        <pc:sldMkLst>
          <pc:docMk/>
          <pc:sldMk cId="799528200" sldId="274"/>
        </pc:sldMkLst>
        <pc:spChg chg="mod">
          <ac:chgData name="EVA MARIA CASTRESANA IGLESIAS" userId="b9c70f97-593c-462a-83d2-c24ff077200f" providerId="ADAL" clId="{9FACC353-C4A3-4C15-8689-E58092DF3689}" dt="2022-02-17T11:11:34.596" v="89" actId="20577"/>
          <ac:spMkLst>
            <pc:docMk/>
            <pc:sldMk cId="799528200" sldId="274"/>
            <ac:spMk id="223" creationId="{00000000-0000-0000-0000-000000000000}"/>
          </ac:spMkLst>
        </pc:spChg>
        <pc:picChg chg="mod">
          <ac:chgData name="EVA MARIA CASTRESANA IGLESIAS" userId="b9c70f97-593c-462a-83d2-c24ff077200f" providerId="ADAL" clId="{9FACC353-C4A3-4C15-8689-E58092DF3689}" dt="2022-02-17T11:10:25.941" v="68" actId="14100"/>
          <ac:picMkLst>
            <pc:docMk/>
            <pc:sldMk cId="799528200" sldId="274"/>
            <ac:picMk id="2" creationId="{00000000-0000-0000-0000-000000000000}"/>
          </ac:picMkLst>
        </pc:picChg>
      </pc:sldChg>
      <pc:sldChg chg="modSp add ord">
        <pc:chgData name="EVA MARIA CASTRESANA IGLESIAS" userId="b9c70f97-593c-462a-83d2-c24ff077200f" providerId="ADAL" clId="{9FACC353-C4A3-4C15-8689-E58092DF3689}" dt="2022-03-21T08:55:36.723" v="4393" actId="313"/>
        <pc:sldMkLst>
          <pc:docMk/>
          <pc:sldMk cId="3618607750" sldId="278"/>
        </pc:sldMkLst>
        <pc:spChg chg="mod">
          <ac:chgData name="EVA MARIA CASTRESANA IGLESIAS" userId="b9c70f97-593c-462a-83d2-c24ff077200f" providerId="ADAL" clId="{9FACC353-C4A3-4C15-8689-E58092DF3689}" dt="2022-03-21T08:50:53.714" v="4195" actId="13926"/>
          <ac:spMkLst>
            <pc:docMk/>
            <pc:sldMk cId="3618607750" sldId="278"/>
            <ac:spMk id="255" creationId="{00000000-0000-0000-0000-000000000000}"/>
          </ac:spMkLst>
        </pc:spChg>
        <pc:spChg chg="mod">
          <ac:chgData name="EVA MARIA CASTRESANA IGLESIAS" userId="b9c70f97-593c-462a-83d2-c24ff077200f" providerId="ADAL" clId="{9FACC353-C4A3-4C15-8689-E58092DF3689}" dt="2022-03-21T08:55:36.723" v="4393" actId="313"/>
          <ac:spMkLst>
            <pc:docMk/>
            <pc:sldMk cId="3618607750" sldId="278"/>
            <ac:spMk id="256" creationId="{00000000-0000-0000-0000-000000000000}"/>
          </ac:spMkLst>
        </pc:spChg>
      </pc:sldChg>
      <pc:sldChg chg="modSp">
        <pc:chgData name="EVA MARIA CASTRESANA IGLESIAS" userId="b9c70f97-593c-462a-83d2-c24ff077200f" providerId="ADAL" clId="{9FACC353-C4A3-4C15-8689-E58092DF3689}" dt="2022-02-17T11:14:14.724" v="122" actId="20577"/>
        <pc:sldMkLst>
          <pc:docMk/>
          <pc:sldMk cId="4127916200" sldId="279"/>
        </pc:sldMkLst>
        <pc:spChg chg="mod">
          <ac:chgData name="EVA MARIA CASTRESANA IGLESIAS" userId="b9c70f97-593c-462a-83d2-c24ff077200f" providerId="ADAL" clId="{9FACC353-C4A3-4C15-8689-E58092DF3689}" dt="2022-02-17T11:14:14.724" v="122" actId="20577"/>
          <ac:spMkLst>
            <pc:docMk/>
            <pc:sldMk cId="4127916200" sldId="279"/>
            <ac:spMk id="3" creationId="{00000000-0000-0000-0000-000000000000}"/>
          </ac:spMkLst>
        </pc:spChg>
        <pc:picChg chg="mod">
          <ac:chgData name="EVA MARIA CASTRESANA IGLESIAS" userId="b9c70f97-593c-462a-83d2-c24ff077200f" providerId="ADAL" clId="{9FACC353-C4A3-4C15-8689-E58092DF3689}" dt="2022-02-17T11:12:07.203" v="94" actId="14100"/>
          <ac:picMkLst>
            <pc:docMk/>
            <pc:sldMk cId="4127916200" sldId="279"/>
            <ac:picMk id="2" creationId="{00000000-0000-0000-0000-000000000000}"/>
          </ac:picMkLst>
        </pc:picChg>
      </pc:sldChg>
      <pc:sldChg chg="modSp">
        <pc:chgData name="EVA MARIA CASTRESANA IGLESIAS" userId="b9c70f97-593c-462a-83d2-c24ff077200f" providerId="ADAL" clId="{9FACC353-C4A3-4C15-8689-E58092DF3689}" dt="2022-03-15T09:05:49.009" v="3866" actId="6549"/>
        <pc:sldMkLst>
          <pc:docMk/>
          <pc:sldMk cId="1018034368" sldId="281"/>
        </pc:sldMkLst>
        <pc:spChg chg="mod">
          <ac:chgData name="EVA MARIA CASTRESANA IGLESIAS" userId="b9c70f97-593c-462a-83d2-c24ff077200f" providerId="ADAL" clId="{9FACC353-C4A3-4C15-8689-E58092DF3689}" dt="2022-03-15T09:05:49.009" v="3866" actId="6549"/>
          <ac:spMkLst>
            <pc:docMk/>
            <pc:sldMk cId="1018034368" sldId="281"/>
            <ac:spMk id="277" creationId="{00000000-0000-0000-0000-000000000000}"/>
          </ac:spMkLst>
        </pc:spChg>
        <pc:picChg chg="mod">
          <ac:chgData name="EVA MARIA CASTRESANA IGLESIAS" userId="b9c70f97-593c-462a-83d2-c24ff077200f" providerId="ADAL" clId="{9FACC353-C4A3-4C15-8689-E58092DF3689}" dt="2022-03-15T09:05:42.584" v="3865" actId="14100"/>
          <ac:picMkLst>
            <pc:docMk/>
            <pc:sldMk cId="1018034368" sldId="281"/>
            <ac:picMk id="2" creationId="{00000000-0000-0000-0000-000000000000}"/>
          </ac:picMkLst>
        </pc:picChg>
      </pc:sldChg>
      <pc:sldChg chg="modSp add ord">
        <pc:chgData name="EVA MARIA CASTRESANA IGLESIAS" userId="b9c70f97-593c-462a-83d2-c24ff077200f" providerId="ADAL" clId="{9FACC353-C4A3-4C15-8689-E58092DF3689}" dt="2022-03-09T10:09:35.755" v="1759" actId="20577"/>
        <pc:sldMkLst>
          <pc:docMk/>
          <pc:sldMk cId="251935529" sldId="288"/>
        </pc:sldMkLst>
        <pc:spChg chg="mod">
          <ac:chgData name="EVA MARIA CASTRESANA IGLESIAS" userId="b9c70f97-593c-462a-83d2-c24ff077200f" providerId="ADAL" clId="{9FACC353-C4A3-4C15-8689-E58092DF3689}" dt="2022-03-09T10:08:10.090" v="1757" actId="13926"/>
          <ac:spMkLst>
            <pc:docMk/>
            <pc:sldMk cId="251935529" sldId="288"/>
            <ac:spMk id="329" creationId="{00000000-0000-0000-0000-000000000000}"/>
          </ac:spMkLst>
        </pc:spChg>
        <pc:spChg chg="mod">
          <ac:chgData name="EVA MARIA CASTRESANA IGLESIAS" userId="b9c70f97-593c-462a-83d2-c24ff077200f" providerId="ADAL" clId="{9FACC353-C4A3-4C15-8689-E58092DF3689}" dt="2022-03-09T10:09:35.755" v="1759" actId="20577"/>
          <ac:spMkLst>
            <pc:docMk/>
            <pc:sldMk cId="251935529" sldId="288"/>
            <ac:spMk id="330" creationId="{00000000-0000-0000-0000-000000000000}"/>
          </ac:spMkLst>
        </pc:spChg>
        <pc:picChg chg="mod">
          <ac:chgData name="EVA MARIA CASTRESANA IGLESIAS" userId="b9c70f97-593c-462a-83d2-c24ff077200f" providerId="ADAL" clId="{9FACC353-C4A3-4C15-8689-E58092DF3689}" dt="2022-03-09T10:07:02.489" v="1734" actId="14100"/>
          <ac:picMkLst>
            <pc:docMk/>
            <pc:sldMk cId="251935529" sldId="288"/>
            <ac:picMk id="332" creationId="{00000000-0000-0000-0000-000000000000}"/>
          </ac:picMkLst>
        </pc:picChg>
      </pc:sldChg>
      <pc:sldChg chg="modSp">
        <pc:chgData name="EVA MARIA CASTRESANA IGLESIAS" userId="b9c70f97-593c-462a-83d2-c24ff077200f" providerId="ADAL" clId="{9FACC353-C4A3-4C15-8689-E58092DF3689}" dt="2022-03-15T09:15:47.488" v="4069" actId="20577"/>
        <pc:sldMkLst>
          <pc:docMk/>
          <pc:sldMk cId="730502932" sldId="304"/>
        </pc:sldMkLst>
        <pc:graphicFrameChg chg="mod modGraphic">
          <ac:chgData name="EVA MARIA CASTRESANA IGLESIAS" userId="b9c70f97-593c-462a-83d2-c24ff077200f" providerId="ADAL" clId="{9FACC353-C4A3-4C15-8689-E58092DF3689}" dt="2022-03-15T09:15:47.488" v="4069" actId="20577"/>
          <ac:graphicFrameMkLst>
            <pc:docMk/>
            <pc:sldMk cId="730502932" sldId="304"/>
            <ac:graphicFrameMk id="442" creationId="{00000000-0000-0000-0000-000000000000}"/>
          </ac:graphicFrameMkLst>
        </pc:graphicFrameChg>
      </pc:sldChg>
      <pc:sldChg chg="modSp add">
        <pc:chgData name="EVA MARIA CASTRESANA IGLESIAS" userId="b9c70f97-593c-462a-83d2-c24ff077200f" providerId="ADAL" clId="{9FACC353-C4A3-4C15-8689-E58092DF3689}" dt="2022-02-24T11:10:46.966" v="963" actId="20577"/>
        <pc:sldMkLst>
          <pc:docMk/>
          <pc:sldMk cId="889755756" sldId="308"/>
        </pc:sldMkLst>
        <pc:spChg chg="mod">
          <ac:chgData name="EVA MARIA CASTRESANA IGLESIAS" userId="b9c70f97-593c-462a-83d2-c24ff077200f" providerId="ADAL" clId="{9FACC353-C4A3-4C15-8689-E58092DF3689}" dt="2022-02-24T11:10:46.966" v="963" actId="20577"/>
          <ac:spMkLst>
            <pc:docMk/>
            <pc:sldMk cId="889755756" sldId="308"/>
            <ac:spMk id="223" creationId="{00000000-0000-0000-0000-000000000000}"/>
          </ac:spMkLst>
        </pc:spChg>
        <pc:picChg chg="mod">
          <ac:chgData name="EVA MARIA CASTRESANA IGLESIAS" userId="b9c70f97-593c-462a-83d2-c24ff077200f" providerId="ADAL" clId="{9FACC353-C4A3-4C15-8689-E58092DF3689}" dt="2022-02-24T11:08:19.165" v="899" actId="14100"/>
          <ac:picMkLst>
            <pc:docMk/>
            <pc:sldMk cId="889755756" sldId="308"/>
            <ac:picMk id="225" creationId="{00000000-0000-0000-0000-000000000000}"/>
          </ac:picMkLst>
        </pc:picChg>
      </pc:sldChg>
      <pc:sldChg chg="modSp">
        <pc:chgData name="EVA MARIA CASTRESANA IGLESIAS" userId="b9c70f97-593c-462a-83d2-c24ff077200f" providerId="ADAL" clId="{9FACC353-C4A3-4C15-8689-E58092DF3689}" dt="2022-02-24T10:05:32.413" v="635" actId="13926"/>
        <pc:sldMkLst>
          <pc:docMk/>
          <pc:sldMk cId="1259435041" sldId="316"/>
        </pc:sldMkLst>
        <pc:spChg chg="mod">
          <ac:chgData name="EVA MARIA CASTRESANA IGLESIAS" userId="b9c70f97-593c-462a-83d2-c24ff077200f" providerId="ADAL" clId="{9FACC353-C4A3-4C15-8689-E58092DF3689}" dt="2022-02-24T10:05:32.413" v="635" actId="13926"/>
          <ac:spMkLst>
            <pc:docMk/>
            <pc:sldMk cId="1259435041" sldId="316"/>
            <ac:spMk id="269" creationId="{00000000-0000-0000-0000-000000000000}"/>
          </ac:spMkLst>
        </pc:spChg>
        <pc:graphicFrameChg chg="mod modGraphic">
          <ac:chgData name="EVA MARIA CASTRESANA IGLESIAS" userId="b9c70f97-593c-462a-83d2-c24ff077200f" providerId="ADAL" clId="{9FACC353-C4A3-4C15-8689-E58092DF3689}" dt="2022-02-24T10:05:24.996" v="634" actId="20577"/>
          <ac:graphicFrameMkLst>
            <pc:docMk/>
            <pc:sldMk cId="1259435041" sldId="316"/>
            <ac:graphicFrameMk id="271" creationId="{00000000-0000-0000-0000-000000000000}"/>
          </ac:graphicFrameMkLst>
        </pc:graphicFrameChg>
      </pc:sldChg>
      <pc:sldChg chg="addSp delSp modSp add ord">
        <pc:chgData name="EVA MARIA CASTRESANA IGLESIAS" userId="b9c70f97-593c-462a-83d2-c24ff077200f" providerId="ADAL" clId="{9FACC353-C4A3-4C15-8689-E58092DF3689}" dt="2022-03-09T10:24:21.395" v="2113" actId="20577"/>
        <pc:sldMkLst>
          <pc:docMk/>
          <pc:sldMk cId="3591411657" sldId="317"/>
        </pc:sldMkLst>
        <pc:graphicFrameChg chg="mod modGraphic">
          <ac:chgData name="EVA MARIA CASTRESANA IGLESIAS" userId="b9c70f97-593c-462a-83d2-c24ff077200f" providerId="ADAL" clId="{9FACC353-C4A3-4C15-8689-E58092DF3689}" dt="2022-03-09T10:24:21.395" v="2113" actId="20577"/>
          <ac:graphicFrameMkLst>
            <pc:docMk/>
            <pc:sldMk cId="3591411657" sldId="317"/>
            <ac:graphicFrameMk id="271" creationId="{00000000-0000-0000-0000-000000000000}"/>
          </ac:graphicFrameMkLst>
        </pc:graphicFrameChg>
        <pc:picChg chg="add del">
          <ac:chgData name="EVA MARIA CASTRESANA IGLESIAS" userId="b9c70f97-593c-462a-83d2-c24ff077200f" providerId="ADAL" clId="{9FACC353-C4A3-4C15-8689-E58092DF3689}" dt="2022-03-09T10:22:01.548" v="1968"/>
          <ac:picMkLst>
            <pc:docMk/>
            <pc:sldMk cId="3591411657" sldId="317"/>
            <ac:picMk id="2" creationId="{7828890D-6982-412A-9423-1E1AC45420B2}"/>
          </ac:picMkLst>
        </pc:picChg>
      </pc:sldChg>
      <pc:sldChg chg="addSp delSp modSp">
        <pc:chgData name="EVA MARIA CASTRESANA IGLESIAS" userId="b9c70f97-593c-462a-83d2-c24ff077200f" providerId="ADAL" clId="{9FACC353-C4A3-4C15-8689-E58092DF3689}" dt="2022-03-15T09:06:37.374" v="3875" actId="20577"/>
        <pc:sldMkLst>
          <pc:docMk/>
          <pc:sldMk cId="2695790037" sldId="319"/>
        </pc:sldMkLst>
        <pc:spChg chg="mod">
          <ac:chgData name="EVA MARIA CASTRESANA IGLESIAS" userId="b9c70f97-593c-462a-83d2-c24ff077200f" providerId="ADAL" clId="{9FACC353-C4A3-4C15-8689-E58092DF3689}" dt="2022-03-15T09:06:37.374" v="3875" actId="20577"/>
          <ac:spMkLst>
            <pc:docMk/>
            <pc:sldMk cId="2695790037" sldId="319"/>
            <ac:spMk id="152" creationId="{00000000-0000-0000-0000-000000000000}"/>
          </ac:spMkLst>
        </pc:spChg>
        <pc:picChg chg="add mod ord">
          <ac:chgData name="EVA MARIA CASTRESANA IGLESIAS" userId="b9c70f97-593c-462a-83d2-c24ff077200f" providerId="ADAL" clId="{9FACC353-C4A3-4C15-8689-E58092DF3689}" dt="2022-03-14T10:27:57.673" v="2879" actId="167"/>
          <ac:picMkLst>
            <pc:docMk/>
            <pc:sldMk cId="2695790037" sldId="319"/>
            <ac:picMk id="2" creationId="{9F8FAE1E-60A1-4427-963E-825219FC17F4}"/>
          </ac:picMkLst>
        </pc:picChg>
        <pc:picChg chg="del">
          <ac:chgData name="EVA MARIA CASTRESANA IGLESIAS" userId="b9c70f97-593c-462a-83d2-c24ff077200f" providerId="ADAL" clId="{9FACC353-C4A3-4C15-8689-E58092DF3689}" dt="2022-03-14T10:27:59.267" v="2880" actId="478"/>
          <ac:picMkLst>
            <pc:docMk/>
            <pc:sldMk cId="2695790037" sldId="319"/>
            <ac:picMk id="3" creationId="{00000000-0000-0000-0000-000000000000}"/>
          </ac:picMkLst>
        </pc:picChg>
      </pc:sldChg>
      <pc:sldChg chg="modSp add">
        <pc:chgData name="EVA MARIA CASTRESANA IGLESIAS" userId="b9c70f97-593c-462a-83d2-c24ff077200f" providerId="ADAL" clId="{9FACC353-C4A3-4C15-8689-E58092DF3689}" dt="2022-03-09T09:25:10.408" v="1653" actId="14100"/>
        <pc:sldMkLst>
          <pc:docMk/>
          <pc:sldMk cId="2417576702" sldId="320"/>
        </pc:sldMkLst>
        <pc:spChg chg="mod">
          <ac:chgData name="EVA MARIA CASTRESANA IGLESIAS" userId="b9c70f97-593c-462a-83d2-c24ff077200f" providerId="ADAL" clId="{9FACC353-C4A3-4C15-8689-E58092DF3689}" dt="2022-03-09T09:25:10.408" v="1653" actId="14100"/>
          <ac:spMkLst>
            <pc:docMk/>
            <pc:sldMk cId="2417576702" sldId="320"/>
            <ac:spMk id="223" creationId="{00000000-0000-0000-0000-000000000000}"/>
          </ac:spMkLst>
        </pc:spChg>
        <pc:picChg chg="mod">
          <ac:chgData name="EVA MARIA CASTRESANA IGLESIAS" userId="b9c70f97-593c-462a-83d2-c24ff077200f" providerId="ADAL" clId="{9FACC353-C4A3-4C15-8689-E58092DF3689}" dt="2022-03-09T09:23:09.377" v="1586" actId="14826"/>
          <ac:picMkLst>
            <pc:docMk/>
            <pc:sldMk cId="2417576702" sldId="320"/>
            <ac:picMk id="225" creationId="{00000000-0000-0000-0000-000000000000}"/>
          </ac:picMkLst>
        </pc:picChg>
      </pc:sldChg>
      <pc:sldChg chg="addSp delSp modSp">
        <pc:chgData name="EVA MARIA CASTRESANA IGLESIAS" userId="b9c70f97-593c-462a-83d2-c24ff077200f" providerId="ADAL" clId="{9FACC353-C4A3-4C15-8689-E58092DF3689}" dt="2022-03-14T10:48:18.408" v="3417" actId="20577"/>
        <pc:sldMkLst>
          <pc:docMk/>
          <pc:sldMk cId="155424230" sldId="322"/>
        </pc:sldMkLst>
        <pc:spChg chg="mod">
          <ac:chgData name="EVA MARIA CASTRESANA IGLESIAS" userId="b9c70f97-593c-462a-83d2-c24ff077200f" providerId="ADAL" clId="{9FACC353-C4A3-4C15-8689-E58092DF3689}" dt="2022-03-14T10:48:18.408" v="3417" actId="20577"/>
          <ac:spMkLst>
            <pc:docMk/>
            <pc:sldMk cId="155424230" sldId="322"/>
            <ac:spMk id="152" creationId="{00000000-0000-0000-0000-000000000000}"/>
          </ac:spMkLst>
        </pc:spChg>
        <pc:picChg chg="add mod ord">
          <ac:chgData name="EVA MARIA CASTRESANA IGLESIAS" userId="b9c70f97-593c-462a-83d2-c24ff077200f" providerId="ADAL" clId="{9FACC353-C4A3-4C15-8689-E58092DF3689}" dt="2022-03-14T10:29:15.748" v="2886" actId="167"/>
          <ac:picMkLst>
            <pc:docMk/>
            <pc:sldMk cId="155424230" sldId="322"/>
            <ac:picMk id="2" creationId="{A0188946-33A9-4357-8D51-850E8738BDFD}"/>
          </ac:picMkLst>
        </pc:picChg>
        <pc:picChg chg="del">
          <ac:chgData name="EVA MARIA CASTRESANA IGLESIAS" userId="b9c70f97-593c-462a-83d2-c24ff077200f" providerId="ADAL" clId="{9FACC353-C4A3-4C15-8689-E58092DF3689}" dt="2022-03-14T10:29:17.134" v="2887" actId="478"/>
          <ac:picMkLst>
            <pc:docMk/>
            <pc:sldMk cId="155424230" sldId="322"/>
            <ac:picMk id="3" creationId="{00000000-0000-0000-0000-000000000000}"/>
          </ac:picMkLst>
        </pc:picChg>
      </pc:sldChg>
      <pc:sldChg chg="modSp add">
        <pc:chgData name="EVA MARIA CASTRESANA IGLESIAS" userId="b9c70f97-593c-462a-83d2-c24ff077200f" providerId="ADAL" clId="{9FACC353-C4A3-4C15-8689-E58092DF3689}" dt="2022-02-24T10:28:50.644" v="868" actId="20577"/>
        <pc:sldMkLst>
          <pc:docMk/>
          <pc:sldMk cId="2748779332" sldId="323"/>
        </pc:sldMkLst>
        <pc:graphicFrameChg chg="modGraphic">
          <ac:chgData name="EVA MARIA CASTRESANA IGLESIAS" userId="b9c70f97-593c-462a-83d2-c24ff077200f" providerId="ADAL" clId="{9FACC353-C4A3-4C15-8689-E58092DF3689}" dt="2022-02-24T10:28:50.644" v="868" actId="20577"/>
          <ac:graphicFrameMkLst>
            <pc:docMk/>
            <pc:sldMk cId="2748779332" sldId="323"/>
            <ac:graphicFrameMk id="271" creationId="{00000000-0000-0000-0000-000000000000}"/>
          </ac:graphicFrameMkLst>
        </pc:graphicFrameChg>
      </pc:sldChg>
      <pc:sldChg chg="modSp">
        <pc:chgData name="EVA MARIA CASTRESANA IGLESIAS" userId="b9c70f97-593c-462a-83d2-c24ff077200f" providerId="ADAL" clId="{9FACC353-C4A3-4C15-8689-E58092DF3689}" dt="2022-03-14T10:47:24.225" v="3380" actId="313"/>
        <pc:sldMkLst>
          <pc:docMk/>
          <pc:sldMk cId="2702512745" sldId="326"/>
        </pc:sldMkLst>
        <pc:spChg chg="mod">
          <ac:chgData name="EVA MARIA CASTRESANA IGLESIAS" userId="b9c70f97-593c-462a-83d2-c24ff077200f" providerId="ADAL" clId="{9FACC353-C4A3-4C15-8689-E58092DF3689}" dt="2022-03-14T10:46:39.025" v="3352" actId="1076"/>
          <ac:spMkLst>
            <pc:docMk/>
            <pc:sldMk cId="2702512745" sldId="326"/>
            <ac:spMk id="158" creationId="{00000000-0000-0000-0000-000000000000}"/>
          </ac:spMkLst>
        </pc:spChg>
        <pc:spChg chg="mod">
          <ac:chgData name="EVA MARIA CASTRESANA IGLESIAS" userId="b9c70f97-593c-462a-83d2-c24ff077200f" providerId="ADAL" clId="{9FACC353-C4A3-4C15-8689-E58092DF3689}" dt="2022-03-14T10:47:24.225" v="3380" actId="313"/>
          <ac:spMkLst>
            <pc:docMk/>
            <pc:sldMk cId="2702512745" sldId="326"/>
            <ac:spMk id="160" creationId="{00000000-0000-0000-0000-000000000000}"/>
          </ac:spMkLst>
        </pc:spChg>
      </pc:sldChg>
      <pc:sldChg chg="modSp add">
        <pc:chgData name="EVA MARIA CASTRESANA IGLESIAS" userId="b9c70f97-593c-462a-83d2-c24ff077200f" providerId="ADAL" clId="{9FACC353-C4A3-4C15-8689-E58092DF3689}" dt="2022-03-09T09:24:07.313" v="1590" actId="14826"/>
        <pc:sldMkLst>
          <pc:docMk/>
          <pc:sldMk cId="274260060" sldId="327"/>
        </pc:sldMkLst>
        <pc:picChg chg="mod">
          <ac:chgData name="EVA MARIA CASTRESANA IGLESIAS" userId="b9c70f97-593c-462a-83d2-c24ff077200f" providerId="ADAL" clId="{9FACC353-C4A3-4C15-8689-E58092DF3689}" dt="2022-03-09T09:24:07.313" v="1590" actId="14826"/>
          <ac:picMkLst>
            <pc:docMk/>
            <pc:sldMk cId="274260060" sldId="327"/>
            <ac:picMk id="2" creationId="{00000000-0000-0000-0000-000000000000}"/>
          </ac:picMkLst>
        </pc:picChg>
        <pc:picChg chg="mod">
          <ac:chgData name="EVA MARIA CASTRESANA IGLESIAS" userId="b9c70f97-593c-462a-83d2-c24ff077200f" providerId="ADAL" clId="{9FACC353-C4A3-4C15-8689-E58092DF3689}" dt="2022-03-09T09:23:44.119" v="1589" actId="14100"/>
          <ac:picMkLst>
            <pc:docMk/>
            <pc:sldMk cId="274260060" sldId="327"/>
            <ac:picMk id="5" creationId="{00000000-0000-0000-0000-000000000000}"/>
          </ac:picMkLst>
        </pc:picChg>
        <pc:picChg chg="mod">
          <ac:chgData name="EVA MARIA CASTRESANA IGLESIAS" userId="b9c70f97-593c-462a-83d2-c24ff077200f" providerId="ADAL" clId="{9FACC353-C4A3-4C15-8689-E58092DF3689}" dt="2022-02-24T10:35:15.475" v="872" actId="14826"/>
          <ac:picMkLst>
            <pc:docMk/>
            <pc:sldMk cId="274260060" sldId="327"/>
            <ac:picMk id="249" creationId="{00000000-0000-0000-0000-000000000000}"/>
          </ac:picMkLst>
        </pc:picChg>
      </pc:sldChg>
      <pc:sldChg chg="modSp">
        <pc:chgData name="EVA MARIA CASTRESANA IGLESIAS" userId="b9c70f97-593c-462a-83d2-c24ff077200f" providerId="ADAL" clId="{9FACC353-C4A3-4C15-8689-E58092DF3689}" dt="2022-03-16T09:59:11.963" v="4194" actId="13926"/>
        <pc:sldMkLst>
          <pc:docMk/>
          <pc:sldMk cId="3116751901" sldId="334"/>
        </pc:sldMkLst>
        <pc:spChg chg="mod">
          <ac:chgData name="EVA MARIA CASTRESANA IGLESIAS" userId="b9c70f97-593c-462a-83d2-c24ff077200f" providerId="ADAL" clId="{9FACC353-C4A3-4C15-8689-E58092DF3689}" dt="2022-03-16T09:59:11.963" v="4194" actId="13926"/>
          <ac:spMkLst>
            <pc:docMk/>
            <pc:sldMk cId="3116751901" sldId="334"/>
            <ac:spMk id="284" creationId="{00000000-0000-0000-0000-000000000000}"/>
          </ac:spMkLst>
        </pc:spChg>
        <pc:spChg chg="mod">
          <ac:chgData name="EVA MARIA CASTRESANA IGLESIAS" userId="b9c70f97-593c-462a-83d2-c24ff077200f" providerId="ADAL" clId="{9FACC353-C4A3-4C15-8689-E58092DF3689}" dt="2022-03-16T09:58:53.547" v="4193" actId="6549"/>
          <ac:spMkLst>
            <pc:docMk/>
            <pc:sldMk cId="3116751901" sldId="334"/>
            <ac:spMk id="285" creationId="{00000000-0000-0000-0000-000000000000}"/>
          </ac:spMkLst>
        </pc:spChg>
      </pc:sldChg>
      <pc:sldChg chg="modSp">
        <pc:chgData name="EVA MARIA CASTRESANA IGLESIAS" userId="b9c70f97-593c-462a-83d2-c24ff077200f" providerId="ADAL" clId="{9FACC353-C4A3-4C15-8689-E58092DF3689}" dt="2022-03-09T11:05:18.403" v="2743" actId="14100"/>
        <pc:sldMkLst>
          <pc:docMk/>
          <pc:sldMk cId="3686046754" sldId="339"/>
        </pc:sldMkLst>
        <pc:spChg chg="mod">
          <ac:chgData name="EVA MARIA CASTRESANA IGLESIAS" userId="b9c70f97-593c-462a-83d2-c24ff077200f" providerId="ADAL" clId="{9FACC353-C4A3-4C15-8689-E58092DF3689}" dt="2022-03-09T10:48:10.311" v="2458" actId="20577"/>
          <ac:spMkLst>
            <pc:docMk/>
            <pc:sldMk cId="3686046754" sldId="339"/>
            <ac:spMk id="346" creationId="{00000000-0000-0000-0000-000000000000}"/>
          </ac:spMkLst>
        </pc:spChg>
        <pc:spChg chg="mod">
          <ac:chgData name="EVA MARIA CASTRESANA IGLESIAS" userId="b9c70f97-593c-462a-83d2-c24ff077200f" providerId="ADAL" clId="{9FACC353-C4A3-4C15-8689-E58092DF3689}" dt="2022-03-09T11:05:18.403" v="2743" actId="14100"/>
          <ac:spMkLst>
            <pc:docMk/>
            <pc:sldMk cId="3686046754" sldId="339"/>
            <ac:spMk id="347" creationId="{00000000-0000-0000-0000-000000000000}"/>
          </ac:spMkLst>
        </pc:spChg>
        <pc:picChg chg="mod">
          <ac:chgData name="EVA MARIA CASTRESANA IGLESIAS" userId="b9c70f97-593c-462a-83d2-c24ff077200f" providerId="ADAL" clId="{9FACC353-C4A3-4C15-8689-E58092DF3689}" dt="2022-03-09T10:48:34.076" v="2459" actId="14826"/>
          <ac:picMkLst>
            <pc:docMk/>
            <pc:sldMk cId="3686046754" sldId="339"/>
            <ac:picMk id="2" creationId="{00000000-0000-0000-0000-000000000000}"/>
          </ac:picMkLst>
        </pc:picChg>
      </pc:sldChg>
      <pc:sldChg chg="modSp add">
        <pc:chgData name="EVA MARIA CASTRESANA IGLESIAS" userId="b9c70f97-593c-462a-83d2-c24ff077200f" providerId="ADAL" clId="{9FACC353-C4A3-4C15-8689-E58092DF3689}" dt="2022-02-24T10:14:38.700" v="759" actId="20577"/>
        <pc:sldMkLst>
          <pc:docMk/>
          <pc:sldMk cId="638051698" sldId="346"/>
        </pc:sldMkLst>
        <pc:spChg chg="mod">
          <ac:chgData name="EVA MARIA CASTRESANA IGLESIAS" userId="b9c70f97-593c-462a-83d2-c24ff077200f" providerId="ADAL" clId="{9FACC353-C4A3-4C15-8689-E58092DF3689}" dt="2022-02-24T10:14:38.700" v="759" actId="20577"/>
          <ac:spMkLst>
            <pc:docMk/>
            <pc:sldMk cId="638051698" sldId="346"/>
            <ac:spMk id="222" creationId="{00000000-0000-0000-0000-000000000000}"/>
          </ac:spMkLst>
        </pc:spChg>
        <pc:spChg chg="mod">
          <ac:chgData name="EVA MARIA CASTRESANA IGLESIAS" userId="b9c70f97-593c-462a-83d2-c24ff077200f" providerId="ADAL" clId="{9FACC353-C4A3-4C15-8689-E58092DF3689}" dt="2022-02-24T10:14:24.662" v="748" actId="20577"/>
          <ac:spMkLst>
            <pc:docMk/>
            <pc:sldMk cId="638051698" sldId="346"/>
            <ac:spMk id="223" creationId="{00000000-0000-0000-0000-000000000000}"/>
          </ac:spMkLst>
        </pc:spChg>
        <pc:picChg chg="mod">
          <ac:chgData name="EVA MARIA CASTRESANA IGLESIAS" userId="b9c70f97-593c-462a-83d2-c24ff077200f" providerId="ADAL" clId="{9FACC353-C4A3-4C15-8689-E58092DF3689}" dt="2022-02-24T10:12:37.273" v="639" actId="14826"/>
          <ac:picMkLst>
            <pc:docMk/>
            <pc:sldMk cId="638051698" sldId="346"/>
            <ac:picMk id="2" creationId="{00000000-0000-0000-0000-000000000000}"/>
          </ac:picMkLst>
        </pc:picChg>
      </pc:sldChg>
      <pc:sldChg chg="addSp delSp modSp add">
        <pc:chgData name="EVA MARIA CASTRESANA IGLESIAS" userId="b9c70f97-593c-462a-83d2-c24ff077200f" providerId="ADAL" clId="{9FACC353-C4A3-4C15-8689-E58092DF3689}" dt="2022-03-09T10:10:28.117" v="1762" actId="14100"/>
        <pc:sldMkLst>
          <pc:docMk/>
          <pc:sldMk cId="2205379542" sldId="347"/>
        </pc:sldMkLst>
        <pc:spChg chg="mod">
          <ac:chgData name="EVA MARIA CASTRESANA IGLESIAS" userId="b9c70f97-593c-462a-83d2-c24ff077200f" providerId="ADAL" clId="{9FACC353-C4A3-4C15-8689-E58092DF3689}" dt="2022-03-09T08:54:59.876" v="1054" actId="20577"/>
          <ac:spMkLst>
            <pc:docMk/>
            <pc:sldMk cId="2205379542" sldId="347"/>
            <ac:spMk id="184" creationId="{00000000-0000-0000-0000-000000000000}"/>
          </ac:spMkLst>
        </pc:spChg>
        <pc:spChg chg="mod">
          <ac:chgData name="EVA MARIA CASTRESANA IGLESIAS" userId="b9c70f97-593c-462a-83d2-c24ff077200f" providerId="ADAL" clId="{9FACC353-C4A3-4C15-8689-E58092DF3689}" dt="2022-03-09T09:02:09.062" v="1572" actId="20577"/>
          <ac:spMkLst>
            <pc:docMk/>
            <pc:sldMk cId="2205379542" sldId="347"/>
            <ac:spMk id="185" creationId="{00000000-0000-0000-0000-000000000000}"/>
          </ac:spMkLst>
        </pc:spChg>
        <pc:picChg chg="mod">
          <ac:chgData name="EVA MARIA CASTRESANA IGLESIAS" userId="b9c70f97-593c-462a-83d2-c24ff077200f" providerId="ADAL" clId="{9FACC353-C4A3-4C15-8689-E58092DF3689}" dt="2022-03-09T10:10:28.117" v="1762" actId="14100"/>
          <ac:picMkLst>
            <pc:docMk/>
            <pc:sldMk cId="2205379542" sldId="347"/>
            <ac:picMk id="2" creationId="{00000000-0000-0000-0000-000000000000}"/>
          </ac:picMkLst>
        </pc:picChg>
        <pc:picChg chg="add mod">
          <ac:chgData name="EVA MARIA CASTRESANA IGLESIAS" userId="b9c70f97-593c-462a-83d2-c24ff077200f" providerId="ADAL" clId="{9FACC353-C4A3-4C15-8689-E58092DF3689}" dt="2022-03-09T10:10:24.698" v="1761" actId="1076"/>
          <ac:picMkLst>
            <pc:docMk/>
            <pc:sldMk cId="2205379542" sldId="347"/>
            <ac:picMk id="3" creationId="{CA0BE9B0-DE5F-4D43-9D5A-C4BFFF7994B3}"/>
          </ac:picMkLst>
        </pc:picChg>
        <pc:picChg chg="add mod">
          <ac:chgData name="EVA MARIA CASTRESANA IGLESIAS" userId="b9c70f97-593c-462a-83d2-c24ff077200f" providerId="ADAL" clId="{9FACC353-C4A3-4C15-8689-E58092DF3689}" dt="2022-03-09T09:01:35.603" v="1565" actId="14100"/>
          <ac:picMkLst>
            <pc:docMk/>
            <pc:sldMk cId="2205379542" sldId="347"/>
            <ac:picMk id="4" creationId="{07EB6104-FA87-4122-BD7E-26CA63A57241}"/>
          </ac:picMkLst>
        </pc:picChg>
        <pc:picChg chg="add del">
          <ac:chgData name="EVA MARIA CASTRESANA IGLESIAS" userId="b9c70f97-593c-462a-83d2-c24ff077200f" providerId="ADAL" clId="{9FACC353-C4A3-4C15-8689-E58092DF3689}" dt="2022-03-09T08:53:28.179" v="1023" actId="478"/>
          <ac:picMkLst>
            <pc:docMk/>
            <pc:sldMk cId="2205379542" sldId="347"/>
            <ac:picMk id="5" creationId="{6027F753-C18B-43FC-AF8B-B4CA0A885AED}"/>
          </ac:picMkLst>
        </pc:picChg>
      </pc:sldChg>
      <pc:sldChg chg="modSp add">
        <pc:chgData name="EVA MARIA CASTRESANA IGLESIAS" userId="b9c70f97-593c-462a-83d2-c24ff077200f" providerId="ADAL" clId="{9FACC353-C4A3-4C15-8689-E58092DF3689}" dt="2022-03-09T10:35:07.214" v="2319" actId="14734"/>
        <pc:sldMkLst>
          <pc:docMk/>
          <pc:sldMk cId="2741387506" sldId="348"/>
        </pc:sldMkLst>
        <pc:graphicFrameChg chg="mod modGraphic">
          <ac:chgData name="EVA MARIA CASTRESANA IGLESIAS" userId="b9c70f97-593c-462a-83d2-c24ff077200f" providerId="ADAL" clId="{9FACC353-C4A3-4C15-8689-E58092DF3689}" dt="2022-03-09T10:35:07.214" v="2319" actId="14734"/>
          <ac:graphicFrameMkLst>
            <pc:docMk/>
            <pc:sldMk cId="2741387506" sldId="348"/>
            <ac:graphicFrameMk id="271" creationId="{00000000-0000-0000-0000-000000000000}"/>
          </ac:graphicFrameMkLst>
        </pc:graphicFrameChg>
      </pc:sldChg>
      <pc:sldChg chg="modSp add">
        <pc:chgData name="EVA MARIA CASTRESANA IGLESIAS" userId="b9c70f97-593c-462a-83d2-c24ff077200f" providerId="ADAL" clId="{9FACC353-C4A3-4C15-8689-E58092DF3689}" dt="2022-03-09T10:53:48.263" v="2539" actId="1076"/>
        <pc:sldMkLst>
          <pc:docMk/>
          <pc:sldMk cId="1645258318" sldId="349"/>
        </pc:sldMkLst>
        <pc:spChg chg="mod">
          <ac:chgData name="EVA MARIA CASTRESANA IGLESIAS" userId="b9c70f97-593c-462a-83d2-c24ff077200f" providerId="ADAL" clId="{9FACC353-C4A3-4C15-8689-E58092DF3689}" dt="2022-03-09T10:53:01.549" v="2533" actId="20577"/>
          <ac:spMkLst>
            <pc:docMk/>
            <pc:sldMk cId="1645258318" sldId="349"/>
            <ac:spMk id="346" creationId="{00000000-0000-0000-0000-000000000000}"/>
          </ac:spMkLst>
        </pc:spChg>
        <pc:spChg chg="mod">
          <ac:chgData name="EVA MARIA CASTRESANA IGLESIAS" userId="b9c70f97-593c-462a-83d2-c24ff077200f" providerId="ADAL" clId="{9FACC353-C4A3-4C15-8689-E58092DF3689}" dt="2022-03-09T10:53:48.263" v="2539" actId="1076"/>
          <ac:spMkLst>
            <pc:docMk/>
            <pc:sldMk cId="1645258318" sldId="349"/>
            <ac:spMk id="347" creationId="{00000000-0000-0000-0000-000000000000}"/>
          </ac:spMkLst>
        </pc:spChg>
        <pc:picChg chg="mod">
          <ac:chgData name="EVA MARIA CASTRESANA IGLESIAS" userId="b9c70f97-593c-462a-83d2-c24ff077200f" providerId="ADAL" clId="{9FACC353-C4A3-4C15-8689-E58092DF3689}" dt="2022-03-09T10:53:10.361" v="2534" actId="14826"/>
          <ac:picMkLst>
            <pc:docMk/>
            <pc:sldMk cId="1645258318" sldId="349"/>
            <ac:picMk id="2" creationId="{00000000-0000-0000-0000-000000000000}"/>
          </ac:picMkLst>
        </pc:picChg>
      </pc:sldChg>
      <pc:sldChg chg="modSp add">
        <pc:chgData name="EVA MARIA CASTRESANA IGLESIAS" userId="b9c70f97-593c-462a-83d2-c24ff077200f" providerId="ADAL" clId="{9FACC353-C4A3-4C15-8689-E58092DF3689}" dt="2022-03-09T10:58:53.426" v="2608" actId="14100"/>
        <pc:sldMkLst>
          <pc:docMk/>
          <pc:sldMk cId="4081690161" sldId="350"/>
        </pc:sldMkLst>
        <pc:spChg chg="mod">
          <ac:chgData name="EVA MARIA CASTRESANA IGLESIAS" userId="b9c70f97-593c-462a-83d2-c24ff077200f" providerId="ADAL" clId="{9FACC353-C4A3-4C15-8689-E58092DF3689}" dt="2022-03-09T10:57:59.002" v="2605" actId="20577"/>
          <ac:spMkLst>
            <pc:docMk/>
            <pc:sldMk cId="4081690161" sldId="350"/>
            <ac:spMk id="346" creationId="{00000000-0000-0000-0000-000000000000}"/>
          </ac:spMkLst>
        </pc:spChg>
        <pc:spChg chg="mod">
          <ac:chgData name="EVA MARIA CASTRESANA IGLESIAS" userId="b9c70f97-593c-462a-83d2-c24ff077200f" providerId="ADAL" clId="{9FACC353-C4A3-4C15-8689-E58092DF3689}" dt="2022-03-09T10:57:16.608" v="2594" actId="113"/>
          <ac:spMkLst>
            <pc:docMk/>
            <pc:sldMk cId="4081690161" sldId="350"/>
            <ac:spMk id="347" creationId="{00000000-0000-0000-0000-000000000000}"/>
          </ac:spMkLst>
        </pc:spChg>
        <pc:picChg chg="mod">
          <ac:chgData name="EVA MARIA CASTRESANA IGLESIAS" userId="b9c70f97-593c-462a-83d2-c24ff077200f" providerId="ADAL" clId="{9FACC353-C4A3-4C15-8689-E58092DF3689}" dt="2022-03-09T10:58:53.426" v="2608" actId="14100"/>
          <ac:picMkLst>
            <pc:docMk/>
            <pc:sldMk cId="4081690161" sldId="350"/>
            <ac:picMk id="2" creationId="{00000000-0000-0000-0000-000000000000}"/>
          </ac:picMkLst>
        </pc:picChg>
      </pc:sldChg>
      <pc:sldChg chg="modSp add">
        <pc:chgData name="EVA MARIA CASTRESANA IGLESIAS" userId="b9c70f97-593c-462a-83d2-c24ff077200f" providerId="ADAL" clId="{9FACC353-C4A3-4C15-8689-E58092DF3689}" dt="2022-03-09T11:07:50.961" v="2747" actId="14100"/>
        <pc:sldMkLst>
          <pc:docMk/>
          <pc:sldMk cId="2419327231" sldId="351"/>
        </pc:sldMkLst>
        <pc:spChg chg="mod">
          <ac:chgData name="EVA MARIA CASTRESANA IGLESIAS" userId="b9c70f97-593c-462a-83d2-c24ff077200f" providerId="ADAL" clId="{9FACC353-C4A3-4C15-8689-E58092DF3689}" dt="2022-03-09T11:01:07.341" v="2669" actId="313"/>
          <ac:spMkLst>
            <pc:docMk/>
            <pc:sldMk cId="2419327231" sldId="351"/>
            <ac:spMk id="346" creationId="{00000000-0000-0000-0000-000000000000}"/>
          </ac:spMkLst>
        </pc:spChg>
        <pc:spChg chg="mod">
          <ac:chgData name="EVA MARIA CASTRESANA IGLESIAS" userId="b9c70f97-593c-462a-83d2-c24ff077200f" providerId="ADAL" clId="{9FACC353-C4A3-4C15-8689-E58092DF3689}" dt="2022-03-09T11:03:56.476" v="2734" actId="123"/>
          <ac:spMkLst>
            <pc:docMk/>
            <pc:sldMk cId="2419327231" sldId="351"/>
            <ac:spMk id="347" creationId="{00000000-0000-0000-0000-000000000000}"/>
          </ac:spMkLst>
        </pc:spChg>
        <pc:picChg chg="mod">
          <ac:chgData name="EVA MARIA CASTRESANA IGLESIAS" userId="b9c70f97-593c-462a-83d2-c24ff077200f" providerId="ADAL" clId="{9FACC353-C4A3-4C15-8689-E58092DF3689}" dt="2022-03-09T11:07:50.961" v="2747" actId="14100"/>
          <ac:picMkLst>
            <pc:docMk/>
            <pc:sldMk cId="2419327231" sldId="351"/>
            <ac:picMk id="2" creationId="{00000000-0000-0000-0000-000000000000}"/>
          </ac:picMkLst>
        </pc:picChg>
      </pc:sldChg>
      <pc:sldChg chg="modSp">
        <pc:chgData name="EVA MARIA CASTRESANA IGLESIAS" userId="b9c70f97-593c-462a-83d2-c24ff077200f" providerId="ADAL" clId="{9FACC353-C4A3-4C15-8689-E58092DF3689}" dt="2022-03-21T08:56:36.351" v="4394" actId="313"/>
        <pc:sldMkLst>
          <pc:docMk/>
          <pc:sldMk cId="4119440832" sldId="352"/>
        </pc:sldMkLst>
        <pc:spChg chg="mod">
          <ac:chgData name="EVA MARIA CASTRESANA IGLESIAS" userId="b9c70f97-593c-462a-83d2-c24ff077200f" providerId="ADAL" clId="{9FACC353-C4A3-4C15-8689-E58092DF3689}" dt="2022-03-21T08:56:36.351" v="4394" actId="313"/>
          <ac:spMkLst>
            <pc:docMk/>
            <pc:sldMk cId="4119440832" sldId="352"/>
            <ac:spMk id="223" creationId="{00000000-0000-0000-0000-000000000000}"/>
          </ac:spMkLst>
        </pc:spChg>
      </pc:sldChg>
      <pc:sldChg chg="addSp delSp modSp add">
        <pc:chgData name="EVA MARIA CASTRESANA IGLESIAS" userId="b9c70f97-593c-462a-83d2-c24ff077200f" providerId="ADAL" clId="{9FACC353-C4A3-4C15-8689-E58092DF3689}" dt="2022-03-14T10:47:54.832" v="3398" actId="20577"/>
        <pc:sldMkLst>
          <pc:docMk/>
          <pc:sldMk cId="884057339" sldId="353"/>
        </pc:sldMkLst>
        <pc:spChg chg="mod">
          <ac:chgData name="EVA MARIA CASTRESANA IGLESIAS" userId="b9c70f97-593c-462a-83d2-c24ff077200f" providerId="ADAL" clId="{9FACC353-C4A3-4C15-8689-E58092DF3689}" dt="2022-03-14T10:47:54.832" v="3398" actId="20577"/>
          <ac:spMkLst>
            <pc:docMk/>
            <pc:sldMk cId="884057339" sldId="353"/>
            <ac:spMk id="152" creationId="{00000000-0000-0000-0000-000000000000}"/>
          </ac:spMkLst>
        </pc:spChg>
        <pc:picChg chg="del">
          <ac:chgData name="EVA MARIA CASTRESANA IGLESIAS" userId="b9c70f97-593c-462a-83d2-c24ff077200f" providerId="ADAL" clId="{9FACC353-C4A3-4C15-8689-E58092DF3689}" dt="2022-03-14T10:36:06.088" v="2894" actId="478"/>
          <ac:picMkLst>
            <pc:docMk/>
            <pc:sldMk cId="884057339" sldId="353"/>
            <ac:picMk id="2" creationId="{A0188946-33A9-4357-8D51-850E8738BDFD}"/>
          </ac:picMkLst>
        </pc:picChg>
        <pc:picChg chg="add mod ord">
          <ac:chgData name="EVA MARIA CASTRESANA IGLESIAS" userId="b9c70f97-593c-462a-83d2-c24ff077200f" providerId="ADAL" clId="{9FACC353-C4A3-4C15-8689-E58092DF3689}" dt="2022-03-14T10:36:04.809" v="2893" actId="14100"/>
          <ac:picMkLst>
            <pc:docMk/>
            <pc:sldMk cId="884057339" sldId="353"/>
            <ac:picMk id="3" creationId="{49ADF052-3247-457A-8310-A4F59A8EBF0A}"/>
          </ac:picMkLst>
        </pc:picChg>
      </pc:sldChg>
      <pc:sldChg chg="addSp delSp modSp add">
        <pc:chgData name="EVA MARIA CASTRESANA IGLESIAS" userId="b9c70f97-593c-462a-83d2-c24ff077200f" providerId="ADAL" clId="{9FACC353-C4A3-4C15-8689-E58092DF3689}" dt="2022-03-14T10:56:55.034" v="3573" actId="14100"/>
        <pc:sldMkLst>
          <pc:docMk/>
          <pc:sldMk cId="414369304" sldId="354"/>
        </pc:sldMkLst>
        <pc:spChg chg="add mod">
          <ac:chgData name="EVA MARIA CASTRESANA IGLESIAS" userId="b9c70f97-593c-462a-83d2-c24ff077200f" providerId="ADAL" clId="{9FACC353-C4A3-4C15-8689-E58092DF3689}" dt="2022-03-14T10:56:37.761" v="3571" actId="113"/>
          <ac:spMkLst>
            <pc:docMk/>
            <pc:sldMk cId="414369304" sldId="354"/>
            <ac:spMk id="5" creationId="{C2793B97-3FB5-4201-AEC6-263740A1BAD9}"/>
          </ac:spMkLst>
        </pc:spChg>
        <pc:spChg chg="mod">
          <ac:chgData name="EVA MARIA CASTRESANA IGLESIAS" userId="b9c70f97-593c-462a-83d2-c24ff077200f" providerId="ADAL" clId="{9FACC353-C4A3-4C15-8689-E58092DF3689}" dt="2022-03-14T10:54:31.366" v="3449" actId="20577"/>
          <ac:spMkLst>
            <pc:docMk/>
            <pc:sldMk cId="414369304" sldId="354"/>
            <ac:spMk id="152" creationId="{00000000-0000-0000-0000-000000000000}"/>
          </ac:spMkLst>
        </pc:spChg>
        <pc:picChg chg="add mod">
          <ac:chgData name="EVA MARIA CASTRESANA IGLESIAS" userId="b9c70f97-593c-462a-83d2-c24ff077200f" providerId="ADAL" clId="{9FACC353-C4A3-4C15-8689-E58092DF3689}" dt="2022-03-14T10:56:55.034" v="3573" actId="14100"/>
          <ac:picMkLst>
            <pc:docMk/>
            <pc:sldMk cId="414369304" sldId="354"/>
            <ac:picMk id="2" creationId="{2EA26200-D938-4C86-9051-5674DA65D3CC}"/>
          </ac:picMkLst>
        </pc:picChg>
        <pc:picChg chg="del">
          <ac:chgData name="EVA MARIA CASTRESANA IGLESIAS" userId="b9c70f97-593c-462a-83d2-c24ff077200f" providerId="ADAL" clId="{9FACC353-C4A3-4C15-8689-E58092DF3689}" dt="2022-03-14T10:54:07.514" v="3426" actId="478"/>
          <ac:picMkLst>
            <pc:docMk/>
            <pc:sldMk cId="414369304" sldId="354"/>
            <ac:picMk id="3" creationId="{49ADF052-3247-457A-8310-A4F59A8EBF0A}"/>
          </ac:picMkLst>
        </pc:picChg>
      </pc:sldChg>
      <pc:sldChg chg="addSp delSp modSp add">
        <pc:chgData name="EVA MARIA CASTRESANA IGLESIAS" userId="b9c70f97-593c-462a-83d2-c24ff077200f" providerId="ADAL" clId="{9FACC353-C4A3-4C15-8689-E58092DF3689}" dt="2022-03-14T11:04:46.235" v="3705" actId="14100"/>
        <pc:sldMkLst>
          <pc:docMk/>
          <pc:sldMk cId="2101272083" sldId="355"/>
        </pc:sldMkLst>
        <pc:spChg chg="add del mod">
          <ac:chgData name="EVA MARIA CASTRESANA IGLESIAS" userId="b9c70f97-593c-462a-83d2-c24ff077200f" providerId="ADAL" clId="{9FACC353-C4A3-4C15-8689-E58092DF3689}" dt="2022-03-14T11:03:06.876" v="3680"/>
          <ac:spMkLst>
            <pc:docMk/>
            <pc:sldMk cId="2101272083" sldId="355"/>
            <ac:spMk id="4" creationId="{C342AEAD-080A-497F-BA9F-4FA884C7ED51}"/>
          </ac:spMkLst>
        </pc:spChg>
        <pc:spChg chg="mod">
          <ac:chgData name="EVA MARIA CASTRESANA IGLESIAS" userId="b9c70f97-593c-462a-83d2-c24ff077200f" providerId="ADAL" clId="{9FACC353-C4A3-4C15-8689-E58092DF3689}" dt="2022-03-14T11:04:28.229" v="3703" actId="13926"/>
          <ac:spMkLst>
            <pc:docMk/>
            <pc:sldMk cId="2101272083" sldId="355"/>
            <ac:spMk id="158" creationId="{00000000-0000-0000-0000-000000000000}"/>
          </ac:spMkLst>
        </pc:spChg>
        <pc:spChg chg="mod">
          <ac:chgData name="EVA MARIA CASTRESANA IGLESIAS" userId="b9c70f97-593c-462a-83d2-c24ff077200f" providerId="ADAL" clId="{9FACC353-C4A3-4C15-8689-E58092DF3689}" dt="2022-03-14T11:04:46.235" v="3705" actId="14100"/>
          <ac:spMkLst>
            <pc:docMk/>
            <pc:sldMk cId="2101272083" sldId="355"/>
            <ac:spMk id="160" creationId="{00000000-0000-0000-0000-000000000000}"/>
          </ac:spMkLst>
        </pc:spChg>
        <pc:picChg chg="add mod">
          <ac:chgData name="EVA MARIA CASTRESANA IGLESIAS" userId="b9c70f97-593c-462a-83d2-c24ff077200f" providerId="ADAL" clId="{9FACC353-C4A3-4C15-8689-E58092DF3689}" dt="2022-03-14T11:03:54.962" v="3693" actId="1076"/>
          <ac:picMkLst>
            <pc:docMk/>
            <pc:sldMk cId="2101272083" sldId="355"/>
            <ac:picMk id="2" creationId="{3B6B2531-B5D6-4011-A588-3EE30546C12D}"/>
          </ac:picMkLst>
        </pc:picChg>
        <pc:picChg chg="add del">
          <ac:chgData name="EVA MARIA CASTRESANA IGLESIAS" userId="b9c70f97-593c-462a-83d2-c24ff077200f" providerId="ADAL" clId="{9FACC353-C4A3-4C15-8689-E58092DF3689}" dt="2022-03-14T11:00:34.294" v="3627" actId="478"/>
          <ac:picMkLst>
            <pc:docMk/>
            <pc:sldMk cId="2101272083" sldId="355"/>
            <ac:picMk id="3" creationId="{1FDCCC64-E71A-4753-A9A0-B7F1D79B4DD0}"/>
          </ac:picMkLst>
        </pc:picChg>
        <pc:picChg chg="add mod">
          <ac:chgData name="EVA MARIA CASTRESANA IGLESIAS" userId="b9c70f97-593c-462a-83d2-c24ff077200f" providerId="ADAL" clId="{9FACC353-C4A3-4C15-8689-E58092DF3689}" dt="2022-03-14T11:04:15.121" v="3702" actId="14100"/>
          <ac:picMkLst>
            <pc:docMk/>
            <pc:sldMk cId="2101272083" sldId="355"/>
            <ac:picMk id="6" creationId="{6097A48B-57CE-451B-BA99-2E2F637F9208}"/>
          </ac:picMkLst>
        </pc:picChg>
      </pc:sldChg>
      <pc:sldChg chg="addSp delSp modSp add">
        <pc:chgData name="EVA MARIA CASTRESANA IGLESIAS" userId="b9c70f97-593c-462a-83d2-c24ff077200f" providerId="ADAL" clId="{9FACC353-C4A3-4C15-8689-E58092DF3689}" dt="2022-03-15T09:10:24.857" v="3973" actId="20577"/>
        <pc:sldMkLst>
          <pc:docMk/>
          <pc:sldMk cId="2629183530" sldId="356"/>
        </pc:sldMkLst>
        <pc:spChg chg="mod">
          <ac:chgData name="EVA MARIA CASTRESANA IGLESIAS" userId="b9c70f97-593c-462a-83d2-c24ff077200f" providerId="ADAL" clId="{9FACC353-C4A3-4C15-8689-E58092DF3689}" dt="2022-03-14T11:09:33.250" v="3858" actId="113"/>
          <ac:spMkLst>
            <pc:docMk/>
            <pc:sldMk cId="2629183530" sldId="356"/>
            <ac:spMk id="5" creationId="{C2793B97-3FB5-4201-AEC6-263740A1BAD9}"/>
          </ac:spMkLst>
        </pc:spChg>
        <pc:spChg chg="mod">
          <ac:chgData name="EVA MARIA CASTRESANA IGLESIAS" userId="b9c70f97-593c-462a-83d2-c24ff077200f" providerId="ADAL" clId="{9FACC353-C4A3-4C15-8689-E58092DF3689}" dt="2022-03-15T09:10:24.857" v="3973" actId="20577"/>
          <ac:spMkLst>
            <pc:docMk/>
            <pc:sldMk cId="2629183530" sldId="356"/>
            <ac:spMk id="152" creationId="{00000000-0000-0000-0000-000000000000}"/>
          </ac:spMkLst>
        </pc:spChg>
        <pc:picChg chg="del">
          <ac:chgData name="EVA MARIA CASTRESANA IGLESIAS" userId="b9c70f97-593c-462a-83d2-c24ff077200f" providerId="ADAL" clId="{9FACC353-C4A3-4C15-8689-E58092DF3689}" dt="2022-03-14T11:08:05.611" v="3712" actId="478"/>
          <ac:picMkLst>
            <pc:docMk/>
            <pc:sldMk cId="2629183530" sldId="356"/>
            <ac:picMk id="2" creationId="{2EA26200-D938-4C86-9051-5674DA65D3CC}"/>
          </ac:picMkLst>
        </pc:picChg>
        <pc:picChg chg="add mod ord">
          <ac:chgData name="EVA MARIA CASTRESANA IGLESIAS" userId="b9c70f97-593c-462a-83d2-c24ff077200f" providerId="ADAL" clId="{9FACC353-C4A3-4C15-8689-E58092DF3689}" dt="2022-03-14T11:08:04.056" v="3711" actId="167"/>
          <ac:picMkLst>
            <pc:docMk/>
            <pc:sldMk cId="2629183530" sldId="356"/>
            <ac:picMk id="3" creationId="{0545022F-B11F-4564-8C3D-ED46DF4DC835}"/>
          </ac:picMkLst>
        </pc:picChg>
      </pc:sldChg>
      <pc:sldChg chg="modSp add">
        <pc:chgData name="EVA MARIA CASTRESANA IGLESIAS" userId="b9c70f97-593c-462a-83d2-c24ff077200f" providerId="ADAL" clId="{9FACC353-C4A3-4C15-8689-E58092DF3689}" dt="2022-03-15T09:10:33.114" v="3979" actId="20577"/>
        <pc:sldMkLst>
          <pc:docMk/>
          <pc:sldMk cId="2409506248" sldId="357"/>
        </pc:sldMkLst>
        <pc:spChg chg="mod">
          <ac:chgData name="EVA MARIA CASTRESANA IGLESIAS" userId="b9c70f97-593c-462a-83d2-c24ff077200f" providerId="ADAL" clId="{9FACC353-C4A3-4C15-8689-E58092DF3689}" dt="2022-03-15T09:09:35.826" v="3955" actId="14100"/>
          <ac:spMkLst>
            <pc:docMk/>
            <pc:sldMk cId="2409506248" sldId="357"/>
            <ac:spMk id="5" creationId="{C2793B97-3FB5-4201-AEC6-263740A1BAD9}"/>
          </ac:spMkLst>
        </pc:spChg>
        <pc:spChg chg="mod">
          <ac:chgData name="EVA MARIA CASTRESANA IGLESIAS" userId="b9c70f97-593c-462a-83d2-c24ff077200f" providerId="ADAL" clId="{9FACC353-C4A3-4C15-8689-E58092DF3689}" dt="2022-03-15T09:10:33.114" v="3979" actId="20577"/>
          <ac:spMkLst>
            <pc:docMk/>
            <pc:sldMk cId="2409506248" sldId="357"/>
            <ac:spMk id="152" creationId="{00000000-0000-0000-0000-000000000000}"/>
          </ac:spMkLst>
        </pc:spChg>
        <pc:picChg chg="mod">
          <ac:chgData name="EVA MARIA CASTRESANA IGLESIAS" userId="b9c70f97-593c-462a-83d2-c24ff077200f" providerId="ADAL" clId="{9FACC353-C4A3-4C15-8689-E58092DF3689}" dt="2022-03-15T09:08:13.052" v="3877" actId="14826"/>
          <ac:picMkLst>
            <pc:docMk/>
            <pc:sldMk cId="2409506248" sldId="357"/>
            <ac:picMk id="2" creationId="{2EA26200-D938-4C86-9051-5674DA65D3CC}"/>
          </ac:picMkLst>
        </pc:picChg>
      </pc:sldChg>
      <pc:sldChg chg="modSp add ord">
        <pc:chgData name="EVA MARIA CASTRESANA IGLESIAS" userId="b9c70f97-593c-462a-83d2-c24ff077200f" providerId="ADAL" clId="{9FACC353-C4A3-4C15-8689-E58092DF3689}" dt="2022-03-21T09:01:29.889" v="4563" actId="12"/>
        <pc:sldMkLst>
          <pc:docMk/>
          <pc:sldMk cId="3416488876" sldId="358"/>
        </pc:sldMkLst>
        <pc:spChg chg="mod">
          <ac:chgData name="EVA MARIA CASTRESANA IGLESIAS" userId="b9c70f97-593c-462a-83d2-c24ff077200f" providerId="ADAL" clId="{9FACC353-C4A3-4C15-8689-E58092DF3689}" dt="2022-03-21T08:59:04.010" v="4511" actId="255"/>
          <ac:spMkLst>
            <pc:docMk/>
            <pc:sldMk cId="3416488876" sldId="358"/>
            <ac:spMk id="222" creationId="{00000000-0000-0000-0000-000000000000}"/>
          </ac:spMkLst>
        </pc:spChg>
        <pc:spChg chg="mod">
          <ac:chgData name="EVA MARIA CASTRESANA IGLESIAS" userId="b9c70f97-593c-462a-83d2-c24ff077200f" providerId="ADAL" clId="{9FACC353-C4A3-4C15-8689-E58092DF3689}" dt="2022-03-21T09:01:29.889" v="4563" actId="12"/>
          <ac:spMkLst>
            <pc:docMk/>
            <pc:sldMk cId="3416488876" sldId="358"/>
            <ac:spMk id="223" creationId="{00000000-0000-0000-0000-000000000000}"/>
          </ac:spMkLst>
        </pc:spChg>
        <pc:picChg chg="mod">
          <ac:chgData name="EVA MARIA CASTRESANA IGLESIAS" userId="b9c70f97-593c-462a-83d2-c24ff077200f" providerId="ADAL" clId="{9FACC353-C4A3-4C15-8689-E58092DF3689}" dt="2022-03-21T08:58:03.743" v="4401" actId="14100"/>
          <ac:picMkLst>
            <pc:docMk/>
            <pc:sldMk cId="3416488876" sldId="358"/>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E887456-325B-48D1-BFE2-53710E3B8A4E}" type="datetimeFigureOut">
              <a:rPr lang="es-ES" smtClean="0"/>
              <a:t>21/03/2022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CAC838-1E3A-4E3B-B57B-5DE2B679779B}" type="slidenum">
              <a:rPr lang="es-ES" smtClean="0"/>
              <a:t>‹Nº›</a:t>
            </a:fld>
            <a:endParaRPr lang="es-ES"/>
          </a:p>
        </p:txBody>
      </p:sp>
    </p:spTree>
    <p:extLst>
      <p:ext uri="{BB962C8B-B14F-4D97-AF65-F5344CB8AC3E}">
        <p14:creationId xmlns:p14="http://schemas.microsoft.com/office/powerpoint/2010/main" val="253467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99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3ee233bc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3ee233bc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1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3ee233bc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3ee233bc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66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13ee233bc_0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13ee233bc_0_1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29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d11b4871_0_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d11b4871_0_4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3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d11b4871_0_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d11b4871_0_4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51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fb682e24_0_29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fb682e24_0_29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6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d11b4871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d11b4871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47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d11b4871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d11b4871_0_5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78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d11b4871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d11b4871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4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d11b4871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d11b4871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13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6d11b4871_0_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6d11b4871_0_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69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d11b4871_0_9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d11b4871_0_9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432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13ee233bc_0_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13ee233bc_0_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0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d11b4871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d11b4871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61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13ee233bc_0_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13ee233bc_0_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320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13ee233bc_0_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13ee233bc_0_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633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d11b4871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d11b4871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878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6d11b4871_0_9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6d11b4871_0_9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59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d11b4871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d11b4871_0_6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87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6d11b4871_0_7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6d11b4871_0_7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951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13ee233bc_0_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13ee233bc_0_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72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6d11b4871_0_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6d11b4871_0_2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944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6fb682e2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6fb682e24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691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6d11b4871_0_10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6d11b4871_0_10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286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6d11b4871_0_1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6d11b4871_0_1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168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6d11b4871_0_1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6d11b4871_0_14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163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6d11b4871_0_2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6d11b4871_0_2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646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6d11b4871_0_2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6d11b4871_0_2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861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6d11b4871_0_2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6d11b4871_0_2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828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6d11b4871_0_2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6d11b4871_0_2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576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6fb682e24_0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6fb682e24_0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487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6fb682e24_0_1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6fb682e24_0_16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7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3ee233bc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3ee233bc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633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6fb682e24_0_29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6fb682e24_0_29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24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3ee233bc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3ee233bc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68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3ee233bc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3ee233bc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45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3ee233bc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3ee233bc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00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3ee233bc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3ee233bc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59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3ee233bc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3ee233bc_0_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57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5400000">
            <a:off x="10000400" y="673"/>
            <a:ext cx="2191600" cy="2191600"/>
          </a:xfrm>
          <a:prstGeom prst="diagStripe">
            <a:avLst>
              <a:gd name="adj" fmla="val 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1" y="654"/>
            <a:ext cx="6871607" cy="6845865"/>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4716200" y="2104533"/>
            <a:ext cx="6690000" cy="2105200"/>
          </a:xfrm>
          <a:prstGeom prst="rect">
            <a:avLst/>
          </a:prstGeom>
        </p:spPr>
        <p:txBody>
          <a:bodyPr spcFirstLastPara="1" wrap="square" lIns="91425" tIns="91425" rIns="91425" bIns="91425" anchor="t" anchorCtr="0"/>
          <a:lstStyle>
            <a:lvl1pPr lvl="0">
              <a:spcBef>
                <a:spcPts val="0"/>
              </a:spcBef>
              <a:spcAft>
                <a:spcPts val="0"/>
              </a:spcAft>
              <a:buSzPts val="4000"/>
              <a:buNone/>
              <a:defRPr sz="5333"/>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6778600" y="5233233"/>
            <a:ext cx="4627600" cy="6748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733"/>
            </a:lvl2pPr>
            <a:lvl3pPr lvl="2">
              <a:lnSpc>
                <a:spcPct val="100000"/>
              </a:lnSpc>
              <a:spcBef>
                <a:spcPts val="0"/>
              </a:spcBef>
              <a:spcAft>
                <a:spcPts val="0"/>
              </a:spcAft>
              <a:buSzPts val="1300"/>
              <a:buNone/>
              <a:defRPr sz="1733"/>
            </a:lvl3pPr>
            <a:lvl4pPr lvl="3">
              <a:lnSpc>
                <a:spcPct val="100000"/>
              </a:lnSpc>
              <a:spcBef>
                <a:spcPts val="0"/>
              </a:spcBef>
              <a:spcAft>
                <a:spcPts val="0"/>
              </a:spcAft>
              <a:buSzPts val="1300"/>
              <a:buNone/>
              <a:defRPr sz="1733"/>
            </a:lvl4pPr>
            <a:lvl5pPr lvl="4">
              <a:lnSpc>
                <a:spcPct val="100000"/>
              </a:lnSpc>
              <a:spcBef>
                <a:spcPts val="0"/>
              </a:spcBef>
              <a:spcAft>
                <a:spcPts val="0"/>
              </a:spcAft>
              <a:buSzPts val="1300"/>
              <a:buNone/>
              <a:defRPr sz="1733"/>
            </a:lvl5pPr>
            <a:lvl6pPr lvl="5">
              <a:lnSpc>
                <a:spcPct val="100000"/>
              </a:lnSpc>
              <a:spcBef>
                <a:spcPts val="0"/>
              </a:spcBef>
              <a:spcAft>
                <a:spcPts val="0"/>
              </a:spcAft>
              <a:buSzPts val="1300"/>
              <a:buNone/>
              <a:defRPr sz="1733"/>
            </a:lvl6pPr>
            <a:lvl7pPr lvl="6">
              <a:lnSpc>
                <a:spcPct val="100000"/>
              </a:lnSpc>
              <a:spcBef>
                <a:spcPts val="0"/>
              </a:spcBef>
              <a:spcAft>
                <a:spcPts val="0"/>
              </a:spcAft>
              <a:buSzPts val="1300"/>
              <a:buNone/>
              <a:defRPr sz="1733"/>
            </a:lvl7pPr>
            <a:lvl8pPr lvl="7">
              <a:lnSpc>
                <a:spcPct val="100000"/>
              </a:lnSpc>
              <a:spcBef>
                <a:spcPts val="0"/>
              </a:spcBef>
              <a:spcAft>
                <a:spcPts val="0"/>
              </a:spcAft>
              <a:buSzPts val="1300"/>
              <a:buNone/>
              <a:defRPr sz="1733"/>
            </a:lvl8pPr>
            <a:lvl9pPr lvl="8">
              <a:lnSpc>
                <a:spcPct val="100000"/>
              </a:lnSpc>
              <a:spcBef>
                <a:spcPts val="0"/>
              </a:spcBef>
              <a:spcAft>
                <a:spcPts val="0"/>
              </a:spcAft>
              <a:buSzPts val="1300"/>
              <a:buNone/>
              <a:defRPr sz="1733"/>
            </a:lvl9pPr>
          </a:lstStyle>
          <a:p>
            <a:endParaRPr/>
          </a:p>
        </p:txBody>
      </p:sp>
      <p:sp>
        <p:nvSpPr>
          <p:cNvPr id="18" name="Google Shape;18;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87302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grpSp>
        <p:nvGrpSpPr>
          <p:cNvPr id="70" name="Google Shape;70;p8"/>
          <p:cNvGrpSpPr/>
          <p:nvPr/>
        </p:nvGrpSpPr>
        <p:grpSpPr>
          <a:xfrm>
            <a:off x="5875200" y="0"/>
            <a:ext cx="6316800" cy="68580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 name="Google Shape;89;p8"/>
          <p:cNvSpPr txBox="1">
            <a:spLocks noGrp="1"/>
          </p:cNvSpPr>
          <p:nvPr>
            <p:ph type="title"/>
          </p:nvPr>
        </p:nvSpPr>
        <p:spPr>
          <a:xfrm>
            <a:off x="1098467" y="1155700"/>
            <a:ext cx="6116000" cy="46948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00327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Google Shape;42;p4"/>
          <p:cNvGrpSpPr/>
          <p:nvPr/>
        </p:nvGrpSpPr>
        <p:grpSpPr>
          <a:xfrm>
            <a:off x="0" y="508002"/>
            <a:ext cx="1383800" cy="1355049"/>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4"/>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7827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0" y="508002"/>
            <a:ext cx="1383800" cy="1355049"/>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5"/>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53" name="Google Shape;53;p5"/>
          <p:cNvSpPr txBox="1">
            <a:spLocks noGrp="1"/>
          </p:cNvSpPr>
          <p:nvPr>
            <p:ph type="body" idx="1"/>
          </p:nvPr>
        </p:nvSpPr>
        <p:spPr>
          <a:xfrm>
            <a:off x="1730000" y="2090067"/>
            <a:ext cx="4537600" cy="388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4" name="Google Shape;54;p5"/>
          <p:cNvSpPr txBox="1">
            <a:spLocks noGrp="1"/>
          </p:cNvSpPr>
          <p:nvPr>
            <p:ph type="body" idx="2"/>
          </p:nvPr>
        </p:nvSpPr>
        <p:spPr>
          <a:xfrm>
            <a:off x="6577628" y="2090067"/>
            <a:ext cx="4537600" cy="388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Google Shape;5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5495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grpSp>
        <p:nvGrpSpPr>
          <p:cNvPr id="57" name="Google Shape;57;p6"/>
          <p:cNvGrpSpPr/>
          <p:nvPr/>
        </p:nvGrpSpPr>
        <p:grpSpPr>
          <a:xfrm>
            <a:off x="0" y="508002"/>
            <a:ext cx="1383800" cy="1355049"/>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6"/>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1" name="Google Shape;6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71242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
        <p:cNvGrpSpPr/>
        <p:nvPr/>
      </p:nvGrpSpPr>
      <p:grpSpPr>
        <a:xfrm>
          <a:off x="0" y="0"/>
          <a:ext cx="0" cy="0"/>
          <a:chOff x="0" y="0"/>
          <a:chExt cx="0" cy="0"/>
        </a:xfrm>
      </p:grpSpPr>
      <p:grpSp>
        <p:nvGrpSpPr>
          <p:cNvPr id="63" name="Google Shape;63;p7"/>
          <p:cNvGrpSpPr/>
          <p:nvPr/>
        </p:nvGrpSpPr>
        <p:grpSpPr>
          <a:xfrm>
            <a:off x="0" y="508002"/>
            <a:ext cx="1383800" cy="1355049"/>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Google Shape;66;p7"/>
          <p:cNvSpPr txBox="1">
            <a:spLocks noGrp="1"/>
          </p:cNvSpPr>
          <p:nvPr>
            <p:ph type="title"/>
          </p:nvPr>
        </p:nvSpPr>
        <p:spPr>
          <a:xfrm>
            <a:off x="1730000" y="525000"/>
            <a:ext cx="5065200" cy="1990800"/>
          </a:xfrm>
          <a:prstGeom prst="rect">
            <a:avLst/>
          </a:prstGeom>
        </p:spPr>
        <p:txBody>
          <a:bodyPr spcFirstLastPara="1" wrap="square" lIns="91425" tIns="91425" rIns="91425" bIns="91425" anchor="t"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7" name="Google Shape;67;p7"/>
          <p:cNvSpPr txBox="1">
            <a:spLocks noGrp="1"/>
          </p:cNvSpPr>
          <p:nvPr>
            <p:ph type="body" idx="1"/>
          </p:nvPr>
        </p:nvSpPr>
        <p:spPr>
          <a:xfrm>
            <a:off x="1730000" y="2630067"/>
            <a:ext cx="5065200" cy="32212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8" name="Google Shape;6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81133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1"/>
        <p:cNvGrpSpPr/>
        <p:nvPr/>
      </p:nvGrpSpPr>
      <p:grpSpPr>
        <a:xfrm>
          <a:off x="0" y="0"/>
          <a:ext cx="0" cy="0"/>
          <a:chOff x="0" y="0"/>
          <a:chExt cx="0" cy="0"/>
        </a:xfrm>
      </p:grpSpPr>
      <p:grpSp>
        <p:nvGrpSpPr>
          <p:cNvPr id="92" name="Google Shape;92;p9"/>
          <p:cNvGrpSpPr/>
          <p:nvPr/>
        </p:nvGrpSpPr>
        <p:grpSpPr>
          <a:xfrm>
            <a:off x="0" y="508002"/>
            <a:ext cx="1383800" cy="1355049"/>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 name="Google Shape;95;p9"/>
          <p:cNvSpPr txBox="1">
            <a:spLocks noGrp="1"/>
          </p:cNvSpPr>
          <p:nvPr>
            <p:ph type="title"/>
          </p:nvPr>
        </p:nvSpPr>
        <p:spPr>
          <a:xfrm>
            <a:off x="1730000" y="2211100"/>
            <a:ext cx="4048400" cy="2335600"/>
          </a:xfrm>
          <a:prstGeom prst="rect">
            <a:avLst/>
          </a:prstGeom>
        </p:spPr>
        <p:txBody>
          <a:bodyPr spcFirstLastPara="1" wrap="square" lIns="91425" tIns="91425" rIns="91425" bIns="91425" anchor="t"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96" name="Google Shape;96;p9"/>
          <p:cNvSpPr txBox="1">
            <a:spLocks noGrp="1"/>
          </p:cNvSpPr>
          <p:nvPr>
            <p:ph type="subTitle" idx="1"/>
          </p:nvPr>
        </p:nvSpPr>
        <p:spPr>
          <a:xfrm>
            <a:off x="1730000" y="4717333"/>
            <a:ext cx="4048400" cy="6748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733"/>
            </a:lvl2pPr>
            <a:lvl3pPr lvl="2">
              <a:lnSpc>
                <a:spcPct val="100000"/>
              </a:lnSpc>
              <a:spcBef>
                <a:spcPts val="0"/>
              </a:spcBef>
              <a:spcAft>
                <a:spcPts val="0"/>
              </a:spcAft>
              <a:buSzPts val="1300"/>
              <a:buNone/>
              <a:defRPr sz="1733"/>
            </a:lvl3pPr>
            <a:lvl4pPr lvl="3">
              <a:lnSpc>
                <a:spcPct val="100000"/>
              </a:lnSpc>
              <a:spcBef>
                <a:spcPts val="0"/>
              </a:spcBef>
              <a:spcAft>
                <a:spcPts val="0"/>
              </a:spcAft>
              <a:buSzPts val="1300"/>
              <a:buNone/>
              <a:defRPr sz="1733"/>
            </a:lvl4pPr>
            <a:lvl5pPr lvl="4">
              <a:lnSpc>
                <a:spcPct val="100000"/>
              </a:lnSpc>
              <a:spcBef>
                <a:spcPts val="0"/>
              </a:spcBef>
              <a:spcAft>
                <a:spcPts val="0"/>
              </a:spcAft>
              <a:buSzPts val="1300"/>
              <a:buNone/>
              <a:defRPr sz="1733"/>
            </a:lvl5pPr>
            <a:lvl6pPr lvl="5">
              <a:lnSpc>
                <a:spcPct val="100000"/>
              </a:lnSpc>
              <a:spcBef>
                <a:spcPts val="0"/>
              </a:spcBef>
              <a:spcAft>
                <a:spcPts val="0"/>
              </a:spcAft>
              <a:buSzPts val="1300"/>
              <a:buNone/>
              <a:defRPr sz="1733"/>
            </a:lvl6pPr>
            <a:lvl7pPr lvl="6">
              <a:lnSpc>
                <a:spcPct val="100000"/>
              </a:lnSpc>
              <a:spcBef>
                <a:spcPts val="0"/>
              </a:spcBef>
              <a:spcAft>
                <a:spcPts val="0"/>
              </a:spcAft>
              <a:buSzPts val="1300"/>
              <a:buNone/>
              <a:defRPr sz="1733"/>
            </a:lvl7pPr>
            <a:lvl8pPr lvl="7">
              <a:lnSpc>
                <a:spcPct val="100000"/>
              </a:lnSpc>
              <a:spcBef>
                <a:spcPts val="0"/>
              </a:spcBef>
              <a:spcAft>
                <a:spcPts val="0"/>
              </a:spcAft>
              <a:buSzPts val="1300"/>
              <a:buNone/>
              <a:defRPr sz="1733"/>
            </a:lvl8pPr>
            <a:lvl9pPr lvl="8">
              <a:lnSpc>
                <a:spcPct val="100000"/>
              </a:lnSpc>
              <a:spcBef>
                <a:spcPts val="0"/>
              </a:spcBef>
              <a:spcAft>
                <a:spcPts val="0"/>
              </a:spcAft>
              <a:buSzPts val="1300"/>
              <a:buNone/>
              <a:defRPr sz="1733"/>
            </a:lvl9pPr>
          </a:lstStyle>
          <a:p>
            <a:endParaRPr/>
          </a:p>
        </p:txBody>
      </p:sp>
      <p:sp>
        <p:nvSpPr>
          <p:cNvPr id="97" name="Google Shape;97;p9"/>
          <p:cNvSpPr txBox="1">
            <a:spLocks noGrp="1"/>
          </p:cNvSpPr>
          <p:nvPr>
            <p:ph type="body" idx="2"/>
          </p:nvPr>
        </p:nvSpPr>
        <p:spPr>
          <a:xfrm>
            <a:off x="6197600" y="2262133"/>
            <a:ext cx="4902400" cy="3130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8" name="Google Shape;98;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421189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9"/>
        <p:cNvGrpSpPr/>
        <p:nvPr/>
      </p:nvGrpSpPr>
      <p:grpSpPr>
        <a:xfrm>
          <a:off x="0" y="0"/>
          <a:ext cx="0" cy="0"/>
          <a:chOff x="0" y="0"/>
          <a:chExt cx="0" cy="0"/>
        </a:xfrm>
      </p:grpSpPr>
      <p:grpSp>
        <p:nvGrpSpPr>
          <p:cNvPr id="100" name="Google Shape;100;p10"/>
          <p:cNvGrpSpPr/>
          <p:nvPr/>
        </p:nvGrpSpPr>
        <p:grpSpPr>
          <a:xfrm>
            <a:off x="1" y="5504763"/>
            <a:ext cx="931900" cy="912876"/>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0"/>
          <p:cNvSpPr txBox="1">
            <a:spLocks noGrp="1"/>
          </p:cNvSpPr>
          <p:nvPr>
            <p:ph type="body" idx="1"/>
          </p:nvPr>
        </p:nvSpPr>
        <p:spPr>
          <a:xfrm>
            <a:off x="1083633" y="5740500"/>
            <a:ext cx="9248000" cy="6984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089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grpSp>
        <p:nvGrpSpPr>
          <p:cNvPr id="106" name="Google Shape;106;p11"/>
          <p:cNvGrpSpPr/>
          <p:nvPr/>
        </p:nvGrpSpPr>
        <p:grpSpPr>
          <a:xfrm>
            <a:off x="5875200" y="1"/>
            <a:ext cx="6316800" cy="6857420"/>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1"/>
          <p:cNvSpPr txBox="1">
            <a:spLocks noGrp="1"/>
          </p:cNvSpPr>
          <p:nvPr>
            <p:ph type="title" hasCustomPrompt="1"/>
          </p:nvPr>
        </p:nvSpPr>
        <p:spPr>
          <a:xfrm>
            <a:off x="1098467" y="1712900"/>
            <a:ext cx="6368000" cy="1734400"/>
          </a:xfrm>
          <a:prstGeom prst="rect">
            <a:avLst/>
          </a:prstGeom>
        </p:spPr>
        <p:txBody>
          <a:bodyPr spcFirstLastPara="1" wrap="square" lIns="91425" tIns="91425" rIns="91425" bIns="91425" anchor="t" anchorCtr="0"/>
          <a:lstStyle>
            <a:lvl1pPr lvl="0">
              <a:spcBef>
                <a:spcPts val="0"/>
              </a:spcBef>
              <a:spcAft>
                <a:spcPts val="0"/>
              </a:spcAft>
              <a:buSzPts val="8000"/>
              <a:buNone/>
              <a:defRPr sz="10666"/>
            </a:lvl1pPr>
            <a:lvl2pPr lvl="1">
              <a:spcBef>
                <a:spcPts val="0"/>
              </a:spcBef>
              <a:spcAft>
                <a:spcPts val="0"/>
              </a:spcAft>
              <a:buSzPts val="8000"/>
              <a:buNone/>
              <a:defRPr sz="10666"/>
            </a:lvl2pPr>
            <a:lvl3pPr lvl="2">
              <a:spcBef>
                <a:spcPts val="0"/>
              </a:spcBef>
              <a:spcAft>
                <a:spcPts val="0"/>
              </a:spcAft>
              <a:buSzPts val="8000"/>
              <a:buNone/>
              <a:defRPr sz="10666"/>
            </a:lvl3pPr>
            <a:lvl4pPr lvl="3">
              <a:spcBef>
                <a:spcPts val="0"/>
              </a:spcBef>
              <a:spcAft>
                <a:spcPts val="0"/>
              </a:spcAft>
              <a:buSzPts val="8000"/>
              <a:buNone/>
              <a:defRPr sz="10666"/>
            </a:lvl4pPr>
            <a:lvl5pPr lvl="4">
              <a:spcBef>
                <a:spcPts val="0"/>
              </a:spcBef>
              <a:spcAft>
                <a:spcPts val="0"/>
              </a:spcAft>
              <a:buSzPts val="8000"/>
              <a:buNone/>
              <a:defRPr sz="10666"/>
            </a:lvl5pPr>
            <a:lvl6pPr lvl="5">
              <a:spcBef>
                <a:spcPts val="0"/>
              </a:spcBef>
              <a:spcAft>
                <a:spcPts val="0"/>
              </a:spcAft>
              <a:buSzPts val="8000"/>
              <a:buNone/>
              <a:defRPr sz="10666"/>
            </a:lvl6pPr>
            <a:lvl7pPr lvl="6">
              <a:spcBef>
                <a:spcPts val="0"/>
              </a:spcBef>
              <a:spcAft>
                <a:spcPts val="0"/>
              </a:spcAft>
              <a:buSzPts val="8000"/>
              <a:buNone/>
              <a:defRPr sz="10666"/>
            </a:lvl7pPr>
            <a:lvl8pPr lvl="7">
              <a:spcBef>
                <a:spcPts val="0"/>
              </a:spcBef>
              <a:spcAft>
                <a:spcPts val="0"/>
              </a:spcAft>
              <a:buSzPts val="8000"/>
              <a:buNone/>
              <a:defRPr sz="10666"/>
            </a:lvl8pPr>
            <a:lvl9pPr lvl="8">
              <a:spcBef>
                <a:spcPts val="0"/>
              </a:spcBef>
              <a:spcAft>
                <a:spcPts val="0"/>
              </a:spcAft>
              <a:buSzPts val="8000"/>
              <a:buNone/>
              <a:defRPr sz="10666"/>
            </a:lvl9pPr>
          </a:lstStyle>
          <a:p>
            <a:r>
              <a:t>xx%</a:t>
            </a:r>
          </a:p>
        </p:txBody>
      </p:sp>
      <p:sp>
        <p:nvSpPr>
          <p:cNvPr id="126" name="Google Shape;126;p11"/>
          <p:cNvSpPr txBox="1">
            <a:spLocks noGrp="1"/>
          </p:cNvSpPr>
          <p:nvPr>
            <p:ph type="body" idx="1"/>
          </p:nvPr>
        </p:nvSpPr>
        <p:spPr>
          <a:xfrm>
            <a:off x="1098467" y="3524165"/>
            <a:ext cx="6368000" cy="16252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27" name="Google Shape;12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37391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59006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1"/>
                </a:solidFill>
                <a:latin typeface="Lato"/>
                <a:ea typeface="Lato"/>
                <a:cs typeface="Lato"/>
                <a:sym typeface="Lato"/>
              </a:defRPr>
            </a:lvl1pPr>
            <a:lvl2pPr lvl="1" algn="r">
              <a:buNone/>
              <a:defRPr sz="1333">
                <a:solidFill>
                  <a:schemeClr val="lt1"/>
                </a:solidFill>
                <a:latin typeface="Lato"/>
                <a:ea typeface="Lato"/>
                <a:cs typeface="Lato"/>
                <a:sym typeface="Lato"/>
              </a:defRPr>
            </a:lvl2pPr>
            <a:lvl3pPr lvl="2" algn="r">
              <a:buNone/>
              <a:defRPr sz="1333">
                <a:solidFill>
                  <a:schemeClr val="lt1"/>
                </a:solidFill>
                <a:latin typeface="Lato"/>
                <a:ea typeface="Lato"/>
                <a:cs typeface="Lato"/>
                <a:sym typeface="Lato"/>
              </a:defRPr>
            </a:lvl3pPr>
            <a:lvl4pPr lvl="3" algn="r">
              <a:buNone/>
              <a:defRPr sz="1333">
                <a:solidFill>
                  <a:schemeClr val="lt1"/>
                </a:solidFill>
                <a:latin typeface="Lato"/>
                <a:ea typeface="Lato"/>
                <a:cs typeface="Lato"/>
                <a:sym typeface="Lato"/>
              </a:defRPr>
            </a:lvl4pPr>
            <a:lvl5pPr lvl="4" algn="r">
              <a:buNone/>
              <a:defRPr sz="1333">
                <a:solidFill>
                  <a:schemeClr val="lt1"/>
                </a:solidFill>
                <a:latin typeface="Lato"/>
                <a:ea typeface="Lato"/>
                <a:cs typeface="Lato"/>
                <a:sym typeface="Lato"/>
              </a:defRPr>
            </a:lvl5pPr>
            <a:lvl6pPr lvl="5" algn="r">
              <a:buNone/>
              <a:defRPr sz="1333">
                <a:solidFill>
                  <a:schemeClr val="lt1"/>
                </a:solidFill>
                <a:latin typeface="Lato"/>
                <a:ea typeface="Lato"/>
                <a:cs typeface="Lato"/>
                <a:sym typeface="Lato"/>
              </a:defRPr>
            </a:lvl6pPr>
            <a:lvl7pPr lvl="6" algn="r">
              <a:buNone/>
              <a:defRPr sz="1333">
                <a:solidFill>
                  <a:schemeClr val="lt1"/>
                </a:solidFill>
                <a:latin typeface="Lato"/>
                <a:ea typeface="Lato"/>
                <a:cs typeface="Lato"/>
                <a:sym typeface="Lato"/>
              </a:defRPr>
            </a:lvl7pPr>
            <a:lvl8pPr lvl="7" algn="r">
              <a:buNone/>
              <a:defRPr sz="1333">
                <a:solidFill>
                  <a:schemeClr val="lt1"/>
                </a:solidFill>
                <a:latin typeface="Lato"/>
                <a:ea typeface="Lato"/>
                <a:cs typeface="Lato"/>
                <a:sym typeface="Lato"/>
              </a:defRPr>
            </a:lvl8pPr>
            <a:lvl9pPr lvl="8" algn="r">
              <a:buNone/>
              <a:defRPr sz="1333">
                <a:solidFill>
                  <a:schemeClr val="lt1"/>
                </a:solidFill>
                <a:latin typeface="Lato"/>
                <a:ea typeface="Lato"/>
                <a:cs typeface="Lato"/>
                <a:sym typeface="Lato"/>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02521666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4716200" y="2104533"/>
            <a:ext cx="6690000" cy="2560000"/>
          </a:xfrm>
          <a:prstGeom prst="rect">
            <a:avLst/>
          </a:prstGeom>
        </p:spPr>
        <p:txBody>
          <a:bodyPr spcFirstLastPara="1" wrap="square" lIns="121900" tIns="121900" rIns="121900" bIns="121900" anchor="t" anchorCtr="0">
            <a:noAutofit/>
          </a:bodyPr>
          <a:lstStyle/>
          <a:p>
            <a:r>
              <a:rPr lang="es" b="1" dirty="0"/>
              <a:t>MEMORIA ALUMNI UBU</a:t>
            </a:r>
            <a:endParaRPr b="1" dirty="0"/>
          </a:p>
          <a:p>
            <a:r>
              <a:rPr lang="es" b="1" dirty="0"/>
              <a:t>2021-2022</a:t>
            </a:r>
            <a:endParaRPr b="1" dirty="0"/>
          </a:p>
        </p:txBody>
      </p:sp>
      <p:sp>
        <p:nvSpPr>
          <p:cNvPr id="135" name="Google Shape;135;p13"/>
          <p:cNvSpPr txBox="1">
            <a:spLocks noGrp="1"/>
          </p:cNvSpPr>
          <p:nvPr>
            <p:ph type="subTitle" idx="1"/>
          </p:nvPr>
        </p:nvSpPr>
        <p:spPr>
          <a:xfrm>
            <a:off x="6778600" y="5119733"/>
            <a:ext cx="4627600" cy="674800"/>
          </a:xfrm>
          <a:prstGeom prst="rect">
            <a:avLst/>
          </a:prstGeom>
        </p:spPr>
        <p:txBody>
          <a:bodyPr spcFirstLastPara="1" wrap="square" lIns="121900" tIns="121900" rIns="121900" bIns="121900" anchor="t" anchorCtr="0">
            <a:noAutofit/>
          </a:bodyPr>
          <a:lstStyle/>
          <a:p>
            <a:pPr marL="0" indent="0" algn="ctr"/>
            <a:r>
              <a:rPr lang="es" dirty="0"/>
              <a:t>CURSO 2021-2022</a:t>
            </a:r>
            <a:endParaRPr dirty="0"/>
          </a:p>
        </p:txBody>
      </p:sp>
    </p:spTree>
    <p:extLst>
      <p:ext uri="{BB962C8B-B14F-4D97-AF65-F5344CB8AC3E}">
        <p14:creationId xmlns:p14="http://schemas.microsoft.com/office/powerpoint/2010/main" val="15363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Imagen 2">
            <a:extLst>
              <a:ext uri="{FF2B5EF4-FFF2-40B4-BE49-F238E27FC236}">
                <a16:creationId xmlns:a16="http://schemas.microsoft.com/office/drawing/2014/main" id="{0545022F-B11F-4564-8C3D-ED46DF4DC835}"/>
              </a:ext>
            </a:extLst>
          </p:cNvPr>
          <p:cNvPicPr>
            <a:picLocks noChangeAspect="1"/>
          </p:cNvPicPr>
          <p:nvPr/>
        </p:nvPicPr>
        <p:blipFill>
          <a:blip r:embed="rId3"/>
          <a:stretch>
            <a:fillRect/>
          </a:stretch>
        </p:blipFill>
        <p:spPr>
          <a:xfrm>
            <a:off x="5835152" y="2114350"/>
            <a:ext cx="5581650" cy="3848100"/>
          </a:xfrm>
          <a:prstGeom prst="rect">
            <a:avLst/>
          </a:prstGeom>
        </p:spPr>
      </p:pic>
      <p:sp>
        <p:nvSpPr>
          <p:cNvPr id="152" name="Google Shape;152;p16"/>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HAZTE ALUMNI UBU</a:t>
            </a:r>
            <a:endParaRPr b="1" u="sng" dirty="0"/>
          </a:p>
        </p:txBody>
      </p:sp>
      <p:sp>
        <p:nvSpPr>
          <p:cNvPr id="5" name="Google Shape;223;p27">
            <a:extLst>
              <a:ext uri="{FF2B5EF4-FFF2-40B4-BE49-F238E27FC236}">
                <a16:creationId xmlns:a16="http://schemas.microsoft.com/office/drawing/2014/main" id="{C2793B97-3FB5-4201-AEC6-263740A1BAD9}"/>
              </a:ext>
            </a:extLst>
          </p:cNvPr>
          <p:cNvSpPr txBox="1">
            <a:spLocks noGrp="1"/>
          </p:cNvSpPr>
          <p:nvPr>
            <p:ph type="body" idx="1"/>
          </p:nvPr>
        </p:nvSpPr>
        <p:spPr>
          <a:xfrm>
            <a:off x="857519" y="2114349"/>
            <a:ext cx="4537600" cy="3848101"/>
          </a:xfrm>
          <a:prstGeom prst="rect">
            <a:avLst/>
          </a:prstGeom>
        </p:spPr>
        <p:txBody>
          <a:bodyPr spcFirstLastPara="1" wrap="square" lIns="121900" tIns="121900" rIns="121900" bIns="121900" anchor="t" anchorCtr="0">
            <a:noAutofit/>
          </a:bodyPr>
          <a:lstStyle/>
          <a:p>
            <a:pPr marL="0" indent="0">
              <a:buNone/>
            </a:pPr>
            <a:endParaRPr lang="es" sz="2400" dirty="0"/>
          </a:p>
          <a:p>
            <a:pPr marL="0" indent="0">
              <a:buNone/>
            </a:pPr>
            <a:r>
              <a:rPr lang="es-ES" sz="2400" dirty="0"/>
              <a:t>Comunicación a los socios:</a:t>
            </a:r>
          </a:p>
          <a:p>
            <a:pPr marL="0" indent="0">
              <a:buNone/>
            </a:pPr>
            <a:endParaRPr lang="es-ES" sz="2400" dirty="0"/>
          </a:p>
          <a:p>
            <a:pPr marL="342900" indent="-342900">
              <a:buFont typeface="Wingdings" panose="05000000000000000000" pitchFamily="2" charset="2"/>
              <a:buChar char="q"/>
            </a:pPr>
            <a:r>
              <a:rPr lang="es-ES" sz="2400" dirty="0"/>
              <a:t>Credenciales </a:t>
            </a:r>
            <a:r>
              <a:rPr lang="es-ES" sz="2400" dirty="0" err="1"/>
              <a:t>Alumni</a:t>
            </a:r>
            <a:r>
              <a:rPr lang="es-ES" sz="2400" dirty="0"/>
              <a:t> UBU</a:t>
            </a:r>
          </a:p>
          <a:p>
            <a:pPr marL="0" indent="0">
              <a:buNone/>
            </a:pPr>
            <a:endParaRPr lang="es-ES" sz="2400" b="1" dirty="0"/>
          </a:p>
          <a:p>
            <a:pPr marL="342900" indent="-342900">
              <a:buFont typeface="Wingdings" panose="05000000000000000000" pitchFamily="2" charset="2"/>
              <a:buChar char="q"/>
            </a:pPr>
            <a:r>
              <a:rPr lang="es-ES" sz="2400" dirty="0"/>
              <a:t>Tarjeta Virtual Inteligente</a:t>
            </a:r>
          </a:p>
          <a:p>
            <a:pPr marL="0" indent="0">
              <a:buNone/>
            </a:pPr>
            <a:endParaRPr lang="es" sz="2400" dirty="0"/>
          </a:p>
          <a:p>
            <a:pPr marL="0" indent="0">
              <a:buNone/>
            </a:pPr>
            <a:endParaRPr sz="2400" dirty="0"/>
          </a:p>
        </p:txBody>
      </p:sp>
    </p:spTree>
    <p:extLst>
      <p:ext uri="{BB962C8B-B14F-4D97-AF65-F5344CB8AC3E}">
        <p14:creationId xmlns:p14="http://schemas.microsoft.com/office/powerpoint/2010/main" val="262918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778647" y="269400"/>
            <a:ext cx="9385200" cy="1218800"/>
          </a:xfrm>
          <a:prstGeom prst="rect">
            <a:avLst/>
          </a:prstGeom>
        </p:spPr>
        <p:txBody>
          <a:bodyPr spcFirstLastPara="1" wrap="square" lIns="121900" tIns="121900" rIns="121900" bIns="121900" anchor="t" anchorCtr="0">
            <a:noAutofit/>
          </a:bodyPr>
          <a:lstStyle/>
          <a:p>
            <a:pPr algn="ctr">
              <a:lnSpc>
                <a:spcPct val="115000"/>
              </a:lnSpc>
            </a:pPr>
            <a:r>
              <a:rPr lang="es-ES" b="1" u="sng" dirty="0">
                <a:latin typeface="Arial"/>
                <a:ea typeface="Arial"/>
                <a:cs typeface="Arial"/>
                <a:sym typeface="Arial"/>
              </a:rPr>
              <a:t>NUEVO CONTRATO ALTIA</a:t>
            </a:r>
            <a:endParaRPr dirty="0"/>
          </a:p>
        </p:txBody>
      </p:sp>
      <p:sp>
        <p:nvSpPr>
          <p:cNvPr id="160" name="Google Shape;160;p17"/>
          <p:cNvSpPr txBox="1">
            <a:spLocks noGrp="1"/>
          </p:cNvSpPr>
          <p:nvPr>
            <p:ph type="body" idx="2"/>
          </p:nvPr>
        </p:nvSpPr>
        <p:spPr>
          <a:xfrm>
            <a:off x="1729999" y="926980"/>
            <a:ext cx="9482495" cy="5661620"/>
          </a:xfrm>
          <a:prstGeom prst="rect">
            <a:avLst/>
          </a:prstGeom>
        </p:spPr>
        <p:txBody>
          <a:bodyPr spcFirstLastPara="1" wrap="square" lIns="121900" tIns="121900" rIns="121900" bIns="121900" anchor="t" anchorCtr="0">
            <a:noAutofit/>
          </a:bodyPr>
          <a:lstStyle/>
          <a:p>
            <a:pPr marL="0" indent="0" algn="ctr">
              <a:lnSpc>
                <a:spcPct val="100000"/>
              </a:lnSpc>
              <a:buNone/>
            </a:pPr>
            <a:r>
              <a:rPr lang="es" sz="2400" b="1" dirty="0">
                <a:latin typeface="Arial"/>
                <a:ea typeface="Arial"/>
                <a:cs typeface="Arial"/>
                <a:sym typeface="Arial"/>
              </a:rPr>
              <a:t>   	</a:t>
            </a:r>
            <a:r>
              <a:rPr lang="es-ES" sz="2400" b="1" u="sng" dirty="0">
                <a:latin typeface="Arial"/>
                <a:ea typeface="Arial"/>
                <a:cs typeface="Arial"/>
                <a:sym typeface="Arial"/>
              </a:rPr>
              <a:t>FUNCIONALIDADES</a:t>
            </a:r>
          </a:p>
          <a:p>
            <a:pPr marL="186262" indent="0">
              <a:lnSpc>
                <a:spcPct val="100000"/>
              </a:lnSpc>
              <a:buSzPts val="1400"/>
              <a:buNone/>
            </a:pPr>
            <a:endParaRPr lang="es-ES" sz="1867" dirty="0">
              <a:latin typeface="Arial"/>
              <a:ea typeface="Arial"/>
              <a:cs typeface="Arial"/>
              <a:sym typeface="Arial"/>
            </a:endParaRPr>
          </a:p>
          <a:p>
            <a:pPr marL="529162" indent="-342900">
              <a:lnSpc>
                <a:spcPct val="100000"/>
              </a:lnSpc>
              <a:buSzPts val="1400"/>
              <a:buFont typeface="Wingdings" panose="05000000000000000000" pitchFamily="2" charset="2"/>
              <a:buChar char="q"/>
            </a:pPr>
            <a:r>
              <a:rPr lang="es-ES" sz="1867" dirty="0">
                <a:latin typeface="Arial"/>
                <a:ea typeface="Arial"/>
                <a:cs typeface="Arial"/>
                <a:sym typeface="Arial"/>
              </a:rPr>
              <a:t>Hoja de inscripción:</a:t>
            </a:r>
          </a:p>
          <a:p>
            <a:pPr marL="1081597" lvl="1" indent="-285750">
              <a:lnSpc>
                <a:spcPct val="100000"/>
              </a:lnSpc>
              <a:buSzPts val="1400"/>
              <a:buFont typeface="Wingdings" panose="05000000000000000000" pitchFamily="2" charset="2"/>
              <a:buChar char="v"/>
            </a:pPr>
            <a:r>
              <a:rPr lang="es-ES" sz="1667" dirty="0">
                <a:latin typeface="Arial"/>
                <a:ea typeface="Arial"/>
                <a:cs typeface="Arial"/>
                <a:sym typeface="Arial"/>
              </a:rPr>
              <a:t>Elección del email por parte de los socios</a:t>
            </a:r>
          </a:p>
          <a:p>
            <a:pPr lvl="1" indent="-423323">
              <a:lnSpc>
                <a:spcPct val="100000"/>
              </a:lnSpc>
              <a:buSzPts val="1400"/>
              <a:buFont typeface="Wingdings" panose="05000000000000000000" pitchFamily="2" charset="2"/>
              <a:buChar char="v"/>
            </a:pPr>
            <a:r>
              <a:rPr lang="es-ES" sz="1667" dirty="0">
                <a:latin typeface="Arial"/>
                <a:ea typeface="Arial"/>
                <a:cs typeface="Arial"/>
                <a:sym typeface="Arial"/>
              </a:rPr>
              <a:t>Apartado de preferencias</a:t>
            </a:r>
          </a:p>
          <a:p>
            <a:pPr lvl="1" indent="-423323">
              <a:lnSpc>
                <a:spcPct val="100000"/>
              </a:lnSpc>
              <a:buSzPts val="1400"/>
              <a:buFont typeface="Wingdings" panose="05000000000000000000" pitchFamily="2" charset="2"/>
              <a:buChar char="v"/>
            </a:pPr>
            <a:r>
              <a:rPr lang="es-ES" sz="1667" dirty="0">
                <a:latin typeface="Arial"/>
                <a:ea typeface="Arial"/>
                <a:cs typeface="Arial"/>
                <a:sym typeface="Arial"/>
              </a:rPr>
              <a:t>Apartado de actividad profesional</a:t>
            </a:r>
          </a:p>
          <a:p>
            <a:pPr marL="529162" indent="-342900">
              <a:lnSpc>
                <a:spcPct val="100000"/>
              </a:lnSpc>
              <a:buSzPts val="1400"/>
              <a:buFont typeface="Wingdings" panose="05000000000000000000" pitchFamily="2" charset="2"/>
              <a:buChar char="q"/>
            </a:pPr>
            <a:endParaRPr lang="es-ES" sz="1867" dirty="0">
              <a:latin typeface="Arial"/>
              <a:ea typeface="Arial"/>
              <a:cs typeface="Arial"/>
              <a:sym typeface="Arial"/>
            </a:endParaRPr>
          </a:p>
          <a:p>
            <a:pPr marL="529162" indent="-342900">
              <a:lnSpc>
                <a:spcPct val="100000"/>
              </a:lnSpc>
              <a:buSzPts val="1400"/>
              <a:buFont typeface="Wingdings" panose="05000000000000000000" pitchFamily="2" charset="2"/>
              <a:buChar char="q"/>
            </a:pPr>
            <a:r>
              <a:rPr lang="es-ES" sz="1867" dirty="0">
                <a:latin typeface="Arial"/>
                <a:ea typeface="Arial"/>
                <a:cs typeface="Arial"/>
                <a:sym typeface="Arial"/>
              </a:rPr>
              <a:t>Formación</a:t>
            </a:r>
          </a:p>
          <a:p>
            <a:pPr marL="186262" indent="0">
              <a:lnSpc>
                <a:spcPct val="100000"/>
              </a:lnSpc>
              <a:buSzPts val="1400"/>
              <a:buNone/>
            </a:pPr>
            <a:endParaRPr lang="es-ES" sz="1867" dirty="0">
              <a:latin typeface="Arial"/>
              <a:ea typeface="Arial"/>
              <a:cs typeface="Arial"/>
              <a:sym typeface="Arial"/>
            </a:endParaRPr>
          </a:p>
          <a:p>
            <a:pPr marL="529162" indent="-342900">
              <a:lnSpc>
                <a:spcPct val="100000"/>
              </a:lnSpc>
              <a:buSzPts val="1400"/>
              <a:buFont typeface="Wingdings" panose="05000000000000000000" pitchFamily="2" charset="2"/>
              <a:buChar char="q"/>
            </a:pPr>
            <a:r>
              <a:rPr lang="es-ES" sz="1867" dirty="0">
                <a:latin typeface="Arial"/>
                <a:ea typeface="Arial"/>
                <a:cs typeface="Arial"/>
                <a:sym typeface="Arial"/>
              </a:rPr>
              <a:t>Pagos</a:t>
            </a:r>
          </a:p>
          <a:p>
            <a:pPr marL="1138747" lvl="1" indent="-342900">
              <a:lnSpc>
                <a:spcPct val="100000"/>
              </a:lnSpc>
              <a:buSzPts val="1400"/>
              <a:buFont typeface="Wingdings" panose="05000000000000000000" pitchFamily="2" charset="2"/>
              <a:buChar char="v"/>
            </a:pPr>
            <a:r>
              <a:rPr lang="es-ES" sz="1600" dirty="0">
                <a:latin typeface="+mn-lt"/>
                <a:ea typeface="Arial"/>
                <a:cs typeface="Arial"/>
                <a:sym typeface="Arial"/>
              </a:rPr>
              <a:t> Campo sin validaciones para usuarios sin soporte del código IBAN </a:t>
            </a:r>
          </a:p>
          <a:p>
            <a:pPr marL="795847" lvl="1" indent="0">
              <a:lnSpc>
                <a:spcPct val="100000"/>
              </a:lnSpc>
              <a:buSzPts val="1400"/>
              <a:buNone/>
            </a:pPr>
            <a:endParaRPr lang="es-ES" sz="1600" dirty="0">
              <a:latin typeface="+mn-lt"/>
              <a:ea typeface="Arial"/>
              <a:cs typeface="Arial"/>
              <a:sym typeface="Arial"/>
            </a:endParaRPr>
          </a:p>
          <a:p>
            <a:pPr marL="529162" indent="-342900">
              <a:lnSpc>
                <a:spcPct val="100000"/>
              </a:lnSpc>
              <a:buSzPts val="1400"/>
              <a:buFont typeface="Wingdings" panose="05000000000000000000" pitchFamily="2" charset="2"/>
              <a:buChar char="q"/>
            </a:pPr>
            <a:r>
              <a:rPr lang="es-ES" sz="1800" dirty="0">
                <a:latin typeface="+mn-lt"/>
                <a:ea typeface="Arial"/>
                <a:cs typeface="Arial"/>
                <a:sym typeface="Arial"/>
              </a:rPr>
              <a:t>Nueva pestaña: Empleo y Formación</a:t>
            </a:r>
          </a:p>
          <a:p>
            <a:pPr marL="529162" indent="-342900">
              <a:lnSpc>
                <a:spcPct val="100000"/>
              </a:lnSpc>
              <a:buSzPts val="1400"/>
              <a:buFont typeface="Wingdings" panose="05000000000000000000" pitchFamily="2" charset="2"/>
              <a:buChar char="q"/>
            </a:pPr>
            <a:endParaRPr lang="es-ES" sz="1800" dirty="0">
              <a:latin typeface="+mn-lt"/>
              <a:ea typeface="Arial"/>
              <a:cs typeface="Arial"/>
              <a:sym typeface="Arial"/>
            </a:endParaRPr>
          </a:p>
          <a:p>
            <a:pPr marL="529162" indent="-342900">
              <a:lnSpc>
                <a:spcPct val="100000"/>
              </a:lnSpc>
              <a:buSzPts val="1400"/>
              <a:buFont typeface="Wingdings" panose="05000000000000000000" pitchFamily="2" charset="2"/>
              <a:buChar char="q"/>
            </a:pPr>
            <a:r>
              <a:rPr lang="es-ES" sz="1867" dirty="0">
                <a:latin typeface="Arial"/>
                <a:ea typeface="Arial"/>
                <a:cs typeface="Arial"/>
                <a:sym typeface="Arial"/>
              </a:rPr>
              <a:t>Servicio de apuntes </a:t>
            </a:r>
            <a:r>
              <a:rPr lang="es-ES" sz="1867" dirty="0" err="1">
                <a:latin typeface="Arial"/>
                <a:ea typeface="Arial"/>
                <a:cs typeface="Arial"/>
                <a:sym typeface="Arial"/>
              </a:rPr>
              <a:t>Alumni</a:t>
            </a:r>
            <a:r>
              <a:rPr lang="es-ES" sz="1867" dirty="0">
                <a:latin typeface="Arial"/>
                <a:ea typeface="Arial"/>
                <a:cs typeface="Arial"/>
                <a:sym typeface="Arial"/>
              </a:rPr>
              <a:t> UBU: Se aumenta a 5GB</a:t>
            </a:r>
            <a:endParaRPr sz="1867" dirty="0">
              <a:latin typeface="Arial"/>
              <a:ea typeface="Arial"/>
              <a:cs typeface="Arial"/>
              <a:sym typeface="Arial"/>
            </a:endParaRPr>
          </a:p>
          <a:p>
            <a:pPr indent="0">
              <a:lnSpc>
                <a:spcPct val="100000"/>
              </a:lnSpc>
              <a:buNone/>
            </a:pPr>
            <a:endParaRPr sz="1867" dirty="0">
              <a:latin typeface="Arial"/>
              <a:ea typeface="Arial"/>
              <a:cs typeface="Arial"/>
              <a:sym typeface="Arial"/>
            </a:endParaRPr>
          </a:p>
          <a:p>
            <a:pPr marL="0" indent="0">
              <a:spcAft>
                <a:spcPts val="2133"/>
              </a:spcAft>
              <a:buNone/>
            </a:pPr>
            <a:endParaRPr dirty="0"/>
          </a:p>
        </p:txBody>
      </p:sp>
    </p:spTree>
    <p:extLst>
      <p:ext uri="{BB962C8B-B14F-4D97-AF65-F5344CB8AC3E}">
        <p14:creationId xmlns:p14="http://schemas.microsoft.com/office/powerpoint/2010/main" val="270251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23"/>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082834" y="2219868"/>
            <a:ext cx="6309360" cy="3881600"/>
          </a:xfrm>
          <a:prstGeom prst="rect">
            <a:avLst/>
          </a:prstGeom>
          <a:noFill/>
          <a:ln>
            <a:noFill/>
          </a:ln>
        </p:spPr>
      </p:pic>
      <p:sp>
        <p:nvSpPr>
          <p:cNvPr id="196" name="Google Shape;196;p23"/>
          <p:cNvSpPr txBox="1">
            <a:spLocks noGrp="1"/>
          </p:cNvSpPr>
          <p:nvPr>
            <p:ph type="title"/>
          </p:nvPr>
        </p:nvSpPr>
        <p:spPr>
          <a:xfrm>
            <a:off x="1730000" y="525000"/>
            <a:ext cx="9385200" cy="1631200"/>
          </a:xfrm>
          <a:prstGeom prst="rect">
            <a:avLst/>
          </a:prstGeom>
        </p:spPr>
        <p:txBody>
          <a:bodyPr spcFirstLastPara="1" wrap="square" lIns="121900" tIns="121900" rIns="121900" bIns="121900" anchor="t" anchorCtr="0">
            <a:noAutofit/>
          </a:bodyPr>
          <a:lstStyle/>
          <a:p>
            <a:pPr algn="ctr"/>
            <a:r>
              <a:rPr lang="es" b="1" u="sng" dirty="0"/>
              <a:t>ASISTENCIA A LA JORNADA DE BIENVENIDA A ESTUDIANTES DE NUEVO INGRESO : 9 de septiembre</a:t>
            </a:r>
            <a:endParaRPr b="1" u="sng" dirty="0"/>
          </a:p>
          <a:p>
            <a:endParaRPr u="sng" dirty="0"/>
          </a:p>
          <a:p>
            <a:pPr algn="ctr"/>
            <a:endParaRPr u="sng" dirty="0"/>
          </a:p>
        </p:txBody>
      </p:sp>
    </p:spTree>
    <p:extLst>
      <p:ext uri="{BB962C8B-B14F-4D97-AF65-F5344CB8AC3E}">
        <p14:creationId xmlns:p14="http://schemas.microsoft.com/office/powerpoint/2010/main" val="297040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solidFill>
                  <a:schemeClr val="bg1"/>
                </a:solidFill>
              </a:rPr>
              <a:t>BECAS ALUMNI</a:t>
            </a:r>
            <a:endParaRPr b="1" u="sng" dirty="0">
              <a:solidFill>
                <a:schemeClr val="bg1"/>
              </a:solidFill>
            </a:endParaRPr>
          </a:p>
        </p:txBody>
      </p:sp>
      <p:sp>
        <p:nvSpPr>
          <p:cNvPr id="185" name="Google Shape;185;p21"/>
          <p:cNvSpPr txBox="1">
            <a:spLocks noGrp="1"/>
          </p:cNvSpPr>
          <p:nvPr>
            <p:ph type="body" idx="1"/>
          </p:nvPr>
        </p:nvSpPr>
        <p:spPr>
          <a:xfrm>
            <a:off x="1632733" y="1278200"/>
            <a:ext cx="9385200" cy="4301600"/>
          </a:xfrm>
          <a:prstGeom prst="rect">
            <a:avLst/>
          </a:prstGeom>
        </p:spPr>
        <p:txBody>
          <a:bodyPr spcFirstLastPara="1" wrap="square" lIns="121900" tIns="121900" rIns="121900" bIns="121900" anchor="t" anchorCtr="0">
            <a:noAutofit/>
          </a:bodyPr>
          <a:lstStyle/>
          <a:p>
            <a:pPr marL="0" indent="0" algn="ctr">
              <a:buNone/>
            </a:pPr>
            <a:r>
              <a:rPr lang="es" sz="2000" dirty="0"/>
              <a:t>CURSO 2021-2022</a:t>
            </a:r>
            <a:endParaRPr sz="2000" dirty="0"/>
          </a:p>
          <a:p>
            <a:pPr marL="0" indent="0">
              <a:spcBef>
                <a:spcPts val="2133"/>
              </a:spcBef>
              <a:buNone/>
            </a:pPr>
            <a:r>
              <a:rPr lang="es" sz="1600" dirty="0"/>
              <a:t>Se entregaron dos becas a </a:t>
            </a:r>
            <a:r>
              <a:rPr lang="es-ES" sz="1600" dirty="0"/>
              <a:t>María Barriuso Ortega y Marta Tuñón de Hoyos, </a:t>
            </a:r>
            <a:r>
              <a:rPr lang="es" sz="1600" dirty="0"/>
              <a:t>mejores expedientes de la Universidad de Burgos</a:t>
            </a:r>
            <a:r>
              <a:rPr lang="es-ES" sz="1600" dirty="0"/>
              <a:t>, que cursaran en ambos casos el Máster universitario en Profesor de Educación Secundaria Obligatoria y Bachillerato, Formación Profesional y Enseñanza de Idiomas.</a:t>
            </a:r>
            <a:endParaRPr sz="1600" dirty="0"/>
          </a:p>
          <a:p>
            <a:pPr marL="0" indent="0">
              <a:spcBef>
                <a:spcPts val="2133"/>
              </a:spcBef>
              <a:spcAft>
                <a:spcPts val="2133"/>
              </a:spcAft>
              <a:buNone/>
            </a:pPr>
            <a:endParaRPr sz="20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86" y="3010768"/>
            <a:ext cx="6648995" cy="3555696"/>
          </a:xfrm>
          <a:prstGeom prst="rect">
            <a:avLst/>
          </a:prstGeom>
        </p:spPr>
      </p:pic>
    </p:spTree>
    <p:extLst>
      <p:ext uri="{BB962C8B-B14F-4D97-AF65-F5344CB8AC3E}">
        <p14:creationId xmlns:p14="http://schemas.microsoft.com/office/powerpoint/2010/main" val="216292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1730000" y="291536"/>
            <a:ext cx="9385200" cy="1452264"/>
          </a:xfrm>
          <a:prstGeom prst="rect">
            <a:avLst/>
          </a:prstGeom>
        </p:spPr>
        <p:txBody>
          <a:bodyPr spcFirstLastPara="1" wrap="square" lIns="121900" tIns="121900" rIns="121900" bIns="121900" anchor="t" anchorCtr="0">
            <a:noAutofit/>
          </a:bodyPr>
          <a:lstStyle/>
          <a:p>
            <a:pPr algn="ctr"/>
            <a:r>
              <a:rPr lang="es" b="1" u="sng" dirty="0">
                <a:solidFill>
                  <a:schemeClr val="bg1"/>
                </a:solidFill>
              </a:rPr>
              <a:t>CONSEJO SOCIAL </a:t>
            </a:r>
            <a:br>
              <a:rPr lang="es" b="1" u="sng" dirty="0">
                <a:solidFill>
                  <a:schemeClr val="bg1"/>
                </a:solidFill>
              </a:rPr>
            </a:br>
            <a:r>
              <a:rPr lang="es" b="1" u="sng" dirty="0">
                <a:solidFill>
                  <a:schemeClr val="bg1"/>
                </a:solidFill>
              </a:rPr>
              <a:t>PREMIOS ALUMNI </a:t>
            </a:r>
            <a:r>
              <a:rPr lang="es-ES" b="1" u="sng" dirty="0">
                <a:solidFill>
                  <a:schemeClr val="bg1"/>
                </a:solidFill>
              </a:rPr>
              <a:t>A LA TRAYECTORIA PROFESIONAL</a:t>
            </a:r>
            <a:endParaRPr b="1" u="sng" dirty="0">
              <a:solidFill>
                <a:schemeClr val="bg1"/>
              </a:solidFill>
            </a:endParaRPr>
          </a:p>
        </p:txBody>
      </p:sp>
      <p:sp>
        <p:nvSpPr>
          <p:cNvPr id="185" name="Google Shape;185;p21"/>
          <p:cNvSpPr txBox="1">
            <a:spLocks noGrp="1"/>
          </p:cNvSpPr>
          <p:nvPr>
            <p:ph type="body" idx="1"/>
          </p:nvPr>
        </p:nvSpPr>
        <p:spPr>
          <a:xfrm>
            <a:off x="1358413" y="1278200"/>
            <a:ext cx="10110776" cy="4301600"/>
          </a:xfrm>
          <a:prstGeom prst="rect">
            <a:avLst/>
          </a:prstGeom>
        </p:spPr>
        <p:txBody>
          <a:bodyPr spcFirstLastPara="1" wrap="square" lIns="121900" tIns="121900" rIns="121900" bIns="121900" anchor="t" anchorCtr="0">
            <a:noAutofit/>
          </a:bodyPr>
          <a:lstStyle/>
          <a:p>
            <a:pPr marL="0" indent="0" algn="ctr">
              <a:buNone/>
            </a:pPr>
            <a:r>
              <a:rPr lang="es" sz="2000" dirty="0"/>
              <a:t>CURSO 2021-2022</a:t>
            </a:r>
            <a:endParaRPr sz="2000" dirty="0"/>
          </a:p>
          <a:p>
            <a:endParaRPr lang="es-ES" dirty="0"/>
          </a:p>
          <a:p>
            <a:pPr marL="194729" indent="0">
              <a:buNone/>
            </a:pPr>
            <a:r>
              <a:rPr lang="es-ES" dirty="0"/>
              <a:t>Se concede en la modalidad de </a:t>
            </a:r>
            <a:r>
              <a:rPr lang="es-ES" b="1" dirty="0"/>
              <a:t>egresados hasta el curso 2010- 2011 </a:t>
            </a:r>
            <a:r>
              <a:rPr lang="es-ES" dirty="0"/>
              <a:t>por su trayectoria profesional, por su implicación con la universidad , por sus reconocimientos y premios obtenidos y por su pertenencia a </a:t>
            </a:r>
            <a:r>
              <a:rPr lang="es-ES" dirty="0" err="1"/>
              <a:t>Alumni</a:t>
            </a:r>
            <a:r>
              <a:rPr lang="es-ES" dirty="0"/>
              <a:t> UBU a  </a:t>
            </a:r>
            <a:r>
              <a:rPr lang="es-ES" b="1" dirty="0"/>
              <a:t>D. Alfredo Jiménez Palmero</a:t>
            </a:r>
            <a:r>
              <a:rPr lang="es-ES" dirty="0"/>
              <a:t>, y  </a:t>
            </a:r>
          </a:p>
          <a:p>
            <a:pPr marL="194729" indent="0">
              <a:buNone/>
            </a:pPr>
            <a:r>
              <a:rPr lang="es-ES" dirty="0"/>
              <a:t>en la modalidad de </a:t>
            </a:r>
            <a:r>
              <a:rPr lang="es-ES" b="1" dirty="0"/>
              <a:t>egresados en cursos posteriores </a:t>
            </a:r>
            <a:r>
              <a:rPr lang="es-ES" dirty="0"/>
              <a:t>por su trayectoria profesional y su implicación con la universidad a </a:t>
            </a:r>
            <a:r>
              <a:rPr lang="es-ES" b="1" dirty="0"/>
              <a:t>Inés </a:t>
            </a:r>
            <a:r>
              <a:rPr lang="es-ES" b="1" dirty="0" err="1"/>
              <a:t>Zurera</a:t>
            </a:r>
            <a:r>
              <a:rPr lang="es-ES" b="1" dirty="0"/>
              <a:t> Martínez-</a:t>
            </a:r>
            <a:r>
              <a:rPr lang="es-ES" b="1" dirty="0" err="1"/>
              <a:t>Acitores</a:t>
            </a:r>
            <a:r>
              <a:rPr lang="es-ES" b="1" dirty="0"/>
              <a:t>.</a:t>
            </a:r>
            <a:endParaRPr sz="2000"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13" y="3116428"/>
            <a:ext cx="6319403" cy="3444583"/>
          </a:xfrm>
          <a:prstGeom prst="rect">
            <a:avLst/>
          </a:prstGeom>
        </p:spPr>
      </p:pic>
      <p:pic>
        <p:nvPicPr>
          <p:cNvPr id="3" name="Imagen 2">
            <a:extLst>
              <a:ext uri="{FF2B5EF4-FFF2-40B4-BE49-F238E27FC236}">
                <a16:creationId xmlns:a16="http://schemas.microsoft.com/office/drawing/2014/main" id="{CA0BE9B0-DE5F-4D43-9D5A-C4BFFF799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513" y="3116428"/>
            <a:ext cx="1535027" cy="1777138"/>
          </a:xfrm>
          <a:prstGeom prst="rect">
            <a:avLst/>
          </a:prstGeom>
        </p:spPr>
      </p:pic>
      <p:pic>
        <p:nvPicPr>
          <p:cNvPr id="4" name="Imagen 3">
            <a:extLst>
              <a:ext uri="{FF2B5EF4-FFF2-40B4-BE49-F238E27FC236}">
                <a16:creationId xmlns:a16="http://schemas.microsoft.com/office/drawing/2014/main" id="{07EB6104-FA87-4122-BD7E-26CA63A57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149" y="4893566"/>
            <a:ext cx="1598649" cy="1568127"/>
          </a:xfrm>
          <a:prstGeom prst="rect">
            <a:avLst/>
          </a:prstGeom>
        </p:spPr>
      </p:pic>
    </p:spTree>
    <p:extLst>
      <p:ext uri="{BB962C8B-B14F-4D97-AF65-F5344CB8AC3E}">
        <p14:creationId xmlns:p14="http://schemas.microsoft.com/office/powerpoint/2010/main" val="220537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ctrTitle"/>
          </p:nvPr>
        </p:nvSpPr>
        <p:spPr>
          <a:xfrm>
            <a:off x="4716200" y="2104533"/>
            <a:ext cx="6690000" cy="2105200"/>
          </a:xfrm>
          <a:prstGeom prst="rect">
            <a:avLst/>
          </a:prstGeom>
        </p:spPr>
        <p:txBody>
          <a:bodyPr spcFirstLastPara="1" wrap="square" lIns="121900" tIns="121900" rIns="121900" bIns="121900" anchor="t" anchorCtr="0">
            <a:noAutofit/>
          </a:bodyPr>
          <a:lstStyle/>
          <a:p>
            <a:r>
              <a:rPr lang="es" b="1" u="sng"/>
              <a:t>ACTIVIDADES</a:t>
            </a:r>
            <a:endParaRPr b="1" u="sng"/>
          </a:p>
        </p:txBody>
      </p:sp>
      <p:sp>
        <p:nvSpPr>
          <p:cNvPr id="191" name="Google Shape;191;p22"/>
          <p:cNvSpPr txBox="1">
            <a:spLocks noGrp="1"/>
          </p:cNvSpPr>
          <p:nvPr>
            <p:ph type="subTitle" idx="1"/>
          </p:nvPr>
        </p:nvSpPr>
        <p:spPr>
          <a:xfrm>
            <a:off x="6778600" y="5233233"/>
            <a:ext cx="4627600" cy="674800"/>
          </a:xfrm>
          <a:prstGeom prst="rect">
            <a:avLst/>
          </a:prstGeom>
        </p:spPr>
        <p:txBody>
          <a:bodyPr spcFirstLastPara="1" wrap="square" lIns="121900" tIns="121900" rIns="121900" bIns="121900" anchor="t" anchorCtr="0">
            <a:noAutofit/>
          </a:bodyPr>
          <a:lstStyle/>
          <a:p>
            <a:pPr marL="0" indent="0"/>
            <a:endParaRPr/>
          </a:p>
        </p:txBody>
      </p:sp>
    </p:spTree>
    <p:extLst>
      <p:ext uri="{BB962C8B-B14F-4D97-AF65-F5344CB8AC3E}">
        <p14:creationId xmlns:p14="http://schemas.microsoft.com/office/powerpoint/2010/main" val="418213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2312126"/>
            <a:ext cx="5653256" cy="3881600"/>
          </a:xfrm>
          <a:prstGeom prst="rect">
            <a:avLst/>
          </a:prstGeom>
        </p:spPr>
      </p:pic>
      <p:sp>
        <p:nvSpPr>
          <p:cNvPr id="222" name="Google Shape;222;p2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MESA REDONDA</a:t>
            </a:r>
            <a:br>
              <a:rPr lang="es-ES" b="1" u="sng" dirty="0"/>
            </a:br>
            <a:r>
              <a:rPr lang="es-ES" sz="2800" b="1" u="sng" dirty="0"/>
              <a:t>UCRANIA, CLAVES PARA COMPRENDER EL CONFLICTO</a:t>
            </a:r>
            <a:br>
              <a:rPr lang="es-ES" sz="2800" dirty="0"/>
            </a:br>
            <a:endParaRPr sz="2800" b="1" u="sng" dirty="0"/>
          </a:p>
        </p:txBody>
      </p:sp>
      <p:sp>
        <p:nvSpPr>
          <p:cNvPr id="223" name="Google Shape;223;p27"/>
          <p:cNvSpPr txBox="1">
            <a:spLocks noGrp="1"/>
          </p:cNvSpPr>
          <p:nvPr>
            <p:ph type="body" idx="1"/>
          </p:nvPr>
        </p:nvSpPr>
        <p:spPr>
          <a:xfrm>
            <a:off x="809897" y="2312126"/>
            <a:ext cx="4454435" cy="3881600"/>
          </a:xfrm>
          <a:prstGeom prst="rect">
            <a:avLst/>
          </a:prstGeom>
        </p:spPr>
        <p:txBody>
          <a:bodyPr spcFirstLastPara="1" wrap="square" lIns="121900" tIns="121900" rIns="121900" bIns="121900" anchor="t" anchorCtr="0">
            <a:noAutofit/>
          </a:bodyPr>
          <a:lstStyle/>
          <a:p>
            <a:pPr marL="0" indent="0">
              <a:buNone/>
            </a:pPr>
            <a:r>
              <a:rPr lang="es-ES" sz="2000" dirty="0"/>
              <a:t>Ponentes:</a:t>
            </a:r>
          </a:p>
          <a:p>
            <a:pPr marL="342900" indent="-342900">
              <a:buFont typeface="Wingdings" panose="05000000000000000000" pitchFamily="2" charset="2"/>
              <a:buChar char="Ø"/>
            </a:pPr>
            <a:r>
              <a:rPr lang="es-ES" sz="2000" dirty="0"/>
              <a:t>D. Juan Tovar Ruiz, profesor de Relaciones Internacionales de la Universidad de Burgos</a:t>
            </a:r>
          </a:p>
          <a:p>
            <a:pPr marL="342900" indent="-342900">
              <a:buFont typeface="Wingdings" panose="05000000000000000000" pitchFamily="2" charset="2"/>
              <a:buChar char="Ø"/>
            </a:pPr>
            <a:r>
              <a:rPr lang="es-ES" sz="2000" dirty="0"/>
              <a:t> D. Yago Rodríguez, </a:t>
            </a:r>
            <a:r>
              <a:rPr lang="es-ES" sz="2000" dirty="0" err="1"/>
              <a:t>The</a:t>
            </a:r>
            <a:r>
              <a:rPr lang="es-ES" sz="2000" dirty="0"/>
              <a:t> </a:t>
            </a:r>
            <a:r>
              <a:rPr lang="es-ES" sz="2000" dirty="0" err="1"/>
              <a:t>Political</a:t>
            </a:r>
            <a:r>
              <a:rPr lang="es-ES" sz="2000" dirty="0"/>
              <a:t> </a:t>
            </a:r>
            <a:r>
              <a:rPr lang="es-ES" sz="2000" dirty="0" err="1"/>
              <a:t>Room</a:t>
            </a:r>
            <a:endParaRPr lang="es-ES" sz="2000" dirty="0"/>
          </a:p>
          <a:p>
            <a:pPr marL="0" indent="0">
              <a:buNone/>
            </a:pPr>
            <a:endParaRPr lang="es-ES" sz="2000" dirty="0"/>
          </a:p>
          <a:p>
            <a:pPr marL="0" indent="0">
              <a:buNone/>
            </a:pPr>
            <a:r>
              <a:rPr lang="es-ES" sz="2000" dirty="0"/>
              <a:t>Moderador: </a:t>
            </a:r>
          </a:p>
          <a:p>
            <a:pPr marL="342900" indent="-342900">
              <a:buFont typeface="Wingdings" panose="05000000000000000000" pitchFamily="2" charset="2"/>
              <a:buChar char="Ø"/>
            </a:pPr>
            <a:r>
              <a:rPr lang="es-ES" sz="2000" dirty="0"/>
              <a:t> D. Álvaro </a:t>
            </a:r>
            <a:r>
              <a:rPr lang="es-ES" sz="2000" dirty="0" err="1"/>
              <a:t>Eguiluz</a:t>
            </a:r>
            <a:r>
              <a:rPr lang="es-ES" sz="2000" dirty="0"/>
              <a:t> , miembro de la Junta directiva de </a:t>
            </a:r>
            <a:r>
              <a:rPr lang="es-ES" sz="2000" dirty="0" err="1"/>
              <a:t>Alumni</a:t>
            </a:r>
            <a:r>
              <a:rPr lang="es-ES" sz="2000" dirty="0"/>
              <a:t> UBU.</a:t>
            </a:r>
            <a:endParaRPr lang="es" sz="2000" dirty="0"/>
          </a:p>
        </p:txBody>
      </p:sp>
    </p:spTree>
    <p:extLst>
      <p:ext uri="{BB962C8B-B14F-4D97-AF65-F5344CB8AC3E}">
        <p14:creationId xmlns:p14="http://schemas.microsoft.com/office/powerpoint/2010/main" val="341648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098467" y="1155700"/>
            <a:ext cx="6116000" cy="4694800"/>
          </a:xfrm>
          <a:prstGeom prst="rect">
            <a:avLst/>
          </a:prstGeom>
        </p:spPr>
        <p:txBody>
          <a:bodyPr spcFirstLastPara="1" wrap="square" lIns="121900" tIns="121900" rIns="121900" bIns="121900" anchor="ctr" anchorCtr="0">
            <a:noAutofit/>
          </a:bodyPr>
          <a:lstStyle/>
          <a:p>
            <a:pPr algn="ctr"/>
            <a:r>
              <a:rPr lang="es" sz="6400" u="sng"/>
              <a:t>CURSOS</a:t>
            </a:r>
            <a:endParaRPr sz="6400" b="1" u="sng"/>
          </a:p>
        </p:txBody>
      </p:sp>
    </p:spTree>
    <p:extLst>
      <p:ext uri="{BB962C8B-B14F-4D97-AF65-F5344CB8AC3E}">
        <p14:creationId xmlns:p14="http://schemas.microsoft.com/office/powerpoint/2010/main" val="179323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51760"/>
            <a:ext cx="5394123" cy="3135086"/>
          </a:xfrm>
          <a:prstGeom prst="rect">
            <a:avLst/>
          </a:prstGeom>
        </p:spPr>
      </p:pic>
      <p:sp>
        <p:nvSpPr>
          <p:cNvPr id="222" name="Google Shape;222;p2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CURSO </a:t>
            </a:r>
            <a:r>
              <a:rPr lang="es-ES" b="1" u="sng" dirty="0"/>
              <a:t>HISTORIA</a:t>
            </a:r>
            <a:endParaRPr b="1" u="sng" dirty="0"/>
          </a:p>
          <a:p>
            <a:pPr algn="ctr"/>
            <a:r>
              <a:rPr lang="es" b="1" u="sng" dirty="0"/>
              <a:t>(</a:t>
            </a:r>
            <a:r>
              <a:rPr lang="es-ES" b="1" u="sng" dirty="0"/>
              <a:t>La Segunda Guerra Mundial. La última parada del horror ¿Habrá esperanza?</a:t>
            </a:r>
            <a:br>
              <a:rPr lang="es-ES" dirty="0"/>
            </a:br>
            <a:endParaRPr b="1" u="sng" dirty="0"/>
          </a:p>
        </p:txBody>
      </p:sp>
      <p:sp>
        <p:nvSpPr>
          <p:cNvPr id="223" name="Google Shape;223;p27"/>
          <p:cNvSpPr txBox="1">
            <a:spLocks noGrp="1"/>
          </p:cNvSpPr>
          <p:nvPr>
            <p:ph type="body" idx="1"/>
          </p:nvPr>
        </p:nvSpPr>
        <p:spPr>
          <a:xfrm>
            <a:off x="1665133" y="2068033"/>
            <a:ext cx="4537600" cy="3881600"/>
          </a:xfrm>
          <a:prstGeom prst="rect">
            <a:avLst/>
          </a:prstGeom>
        </p:spPr>
        <p:txBody>
          <a:bodyPr spcFirstLastPara="1" wrap="square" lIns="121900" tIns="121900" rIns="121900" bIns="121900" anchor="t" anchorCtr="0">
            <a:noAutofit/>
          </a:bodyPr>
          <a:lstStyle/>
          <a:p>
            <a:pPr marL="0" indent="0">
              <a:buNone/>
            </a:pPr>
            <a:endParaRPr lang="es" sz="2400" dirty="0"/>
          </a:p>
          <a:p>
            <a:pPr marL="0" indent="0">
              <a:buNone/>
            </a:pPr>
            <a:r>
              <a:rPr lang="es" sz="2400" dirty="0"/>
              <a:t>Profesora:  Carlota Martínez Sáez</a:t>
            </a:r>
          </a:p>
          <a:p>
            <a:pPr marL="0" indent="0">
              <a:buNone/>
            </a:pPr>
            <a:endParaRPr sz="2400" dirty="0"/>
          </a:p>
          <a:p>
            <a:pPr marL="0" indent="0">
              <a:spcBef>
                <a:spcPts val="2133"/>
              </a:spcBef>
              <a:buNone/>
            </a:pPr>
            <a:r>
              <a:rPr lang="es" sz="2400" dirty="0"/>
              <a:t>Asistentes: 50 personas</a:t>
            </a:r>
          </a:p>
          <a:p>
            <a:pPr marL="0" indent="0">
              <a:spcBef>
                <a:spcPts val="2133"/>
              </a:spcBef>
              <a:buNone/>
            </a:pPr>
            <a:endParaRPr lang="es-ES" sz="2400" dirty="0"/>
          </a:p>
          <a:p>
            <a:pPr marL="0" indent="0">
              <a:spcBef>
                <a:spcPts val="2133"/>
              </a:spcBef>
              <a:spcAft>
                <a:spcPts val="2133"/>
              </a:spcAft>
              <a:buNone/>
            </a:pPr>
            <a:r>
              <a:rPr lang="es" sz="2400" dirty="0"/>
              <a:t>Período: Octubre a Ma</a:t>
            </a:r>
            <a:r>
              <a:rPr lang="es-ES" sz="2400" dirty="0" err="1"/>
              <a:t>rzo</a:t>
            </a:r>
            <a:endParaRPr sz="2400" dirty="0"/>
          </a:p>
        </p:txBody>
      </p:sp>
    </p:spTree>
    <p:extLst>
      <p:ext uri="{BB962C8B-B14F-4D97-AF65-F5344CB8AC3E}">
        <p14:creationId xmlns:p14="http://schemas.microsoft.com/office/powerpoint/2010/main" val="79952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227" y="2651760"/>
            <a:ext cx="4155669" cy="3135086"/>
          </a:xfrm>
          <a:prstGeom prst="rect">
            <a:avLst/>
          </a:prstGeom>
        </p:spPr>
      </p:pic>
      <p:sp>
        <p:nvSpPr>
          <p:cNvPr id="222" name="Google Shape;222;p2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CURSO </a:t>
            </a:r>
            <a:r>
              <a:rPr lang="es-ES" b="1" u="sng" dirty="0"/>
              <a:t>HISTORIA</a:t>
            </a:r>
            <a:endParaRPr b="1" u="sng" dirty="0"/>
          </a:p>
          <a:p>
            <a:pPr algn="ctr"/>
            <a:r>
              <a:rPr lang="es-ES" b="1" u="sng" dirty="0"/>
              <a:t>Actividad Palacio de </a:t>
            </a:r>
            <a:r>
              <a:rPr lang="es-ES" b="1" u="sng" dirty="0" err="1"/>
              <a:t>Castilfalé</a:t>
            </a:r>
            <a:br>
              <a:rPr lang="es-ES" dirty="0"/>
            </a:br>
            <a:endParaRPr b="1" u="sng" dirty="0"/>
          </a:p>
        </p:txBody>
      </p:sp>
      <p:sp>
        <p:nvSpPr>
          <p:cNvPr id="223" name="Google Shape;223;p27"/>
          <p:cNvSpPr txBox="1">
            <a:spLocks noGrp="1"/>
          </p:cNvSpPr>
          <p:nvPr>
            <p:ph type="body" idx="1"/>
          </p:nvPr>
        </p:nvSpPr>
        <p:spPr>
          <a:xfrm>
            <a:off x="1321104" y="2451400"/>
            <a:ext cx="4881629" cy="3881600"/>
          </a:xfrm>
          <a:prstGeom prst="rect">
            <a:avLst/>
          </a:prstGeom>
        </p:spPr>
        <p:txBody>
          <a:bodyPr spcFirstLastPara="1" wrap="square" lIns="121900" tIns="121900" rIns="121900" bIns="121900" anchor="t" anchorCtr="0">
            <a:noAutofit/>
          </a:bodyPr>
          <a:lstStyle/>
          <a:p>
            <a:pPr marL="0" indent="0">
              <a:buNone/>
            </a:pPr>
            <a:r>
              <a:rPr lang="es-ES" sz="2400" b="1" dirty="0"/>
              <a:t>Tras las sombras del III Reich </a:t>
            </a:r>
            <a:r>
              <a:rPr lang="es-ES" sz="2400" dirty="0"/>
              <a:t>es el nuevo programa didáctico del Archivo Municipal desarrollado en colaboración con el profesor Joaquín García Andrés en el que se pretende que los alumnos investiguen sobre la presencia de ciertos personajes nazis en Burgos, entre ellos Himmler.</a:t>
            </a:r>
            <a:endParaRPr lang="es" sz="2400" dirty="0"/>
          </a:p>
        </p:txBody>
      </p:sp>
    </p:spTree>
    <p:extLst>
      <p:ext uri="{BB962C8B-B14F-4D97-AF65-F5344CB8AC3E}">
        <p14:creationId xmlns:p14="http://schemas.microsoft.com/office/powerpoint/2010/main" val="63805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SOCIOS</a:t>
            </a:r>
            <a:endParaRPr b="1" u="sng" dirty="0"/>
          </a:p>
        </p:txBody>
      </p:sp>
      <p:sp>
        <p:nvSpPr>
          <p:cNvPr id="141" name="Google Shape;141;p14"/>
          <p:cNvSpPr txBox="1">
            <a:spLocks noGrp="1"/>
          </p:cNvSpPr>
          <p:nvPr>
            <p:ph type="body" idx="1"/>
          </p:nvPr>
        </p:nvSpPr>
        <p:spPr>
          <a:xfrm>
            <a:off x="1633633" y="2041867"/>
            <a:ext cx="9385200" cy="3881600"/>
          </a:xfrm>
          <a:prstGeom prst="rect">
            <a:avLst/>
          </a:prstGeom>
        </p:spPr>
        <p:txBody>
          <a:bodyPr spcFirstLastPara="1" wrap="square" lIns="121900" tIns="121900" rIns="121900" bIns="121900" anchor="t" anchorCtr="0">
            <a:noAutofit/>
          </a:bodyPr>
          <a:lstStyle/>
          <a:p>
            <a:pPr marL="0" indent="0">
              <a:buNone/>
            </a:pPr>
            <a:endParaRPr sz="2400" dirty="0"/>
          </a:p>
          <a:p>
            <a:pPr marL="3657509" indent="-507987">
              <a:spcBef>
                <a:spcPts val="2133"/>
              </a:spcBef>
              <a:buSzPts val="2400"/>
            </a:pPr>
            <a:r>
              <a:rPr lang="es" sz="3200" dirty="0"/>
              <a:t>Total Actual: </a:t>
            </a:r>
            <a:endParaRPr sz="3200" dirty="0"/>
          </a:p>
          <a:p>
            <a:pPr marL="3657509" indent="-507987">
              <a:buSzPts val="2400"/>
            </a:pPr>
            <a:r>
              <a:rPr lang="es" sz="3200" dirty="0"/>
              <a:t>Altas: 79</a:t>
            </a:r>
            <a:endParaRPr sz="3200" dirty="0"/>
          </a:p>
          <a:p>
            <a:pPr marL="3657509" indent="-507987">
              <a:buSzPts val="2400"/>
            </a:pPr>
            <a:r>
              <a:rPr lang="es" sz="3200" dirty="0"/>
              <a:t>Bajas: 44</a:t>
            </a:r>
            <a:endParaRPr sz="3200" dirty="0">
              <a:solidFill>
                <a:schemeClr val="bg1"/>
              </a:solidFill>
            </a:endParaRPr>
          </a:p>
          <a:p>
            <a:pPr marL="3657509" indent="0">
              <a:spcBef>
                <a:spcPts val="2133"/>
              </a:spcBef>
              <a:spcAft>
                <a:spcPts val="2133"/>
              </a:spcAft>
              <a:buNone/>
            </a:pPr>
            <a:endParaRPr sz="3200" dirty="0"/>
          </a:p>
        </p:txBody>
      </p:sp>
    </p:spTree>
    <p:extLst>
      <p:ext uri="{BB962C8B-B14F-4D97-AF65-F5344CB8AC3E}">
        <p14:creationId xmlns:p14="http://schemas.microsoft.com/office/powerpoint/2010/main" val="389599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lnSpc>
                <a:spcPct val="115000"/>
              </a:lnSpc>
            </a:pPr>
            <a:r>
              <a:rPr lang="es" b="1" u="sng">
                <a:latin typeface="Arial"/>
                <a:ea typeface="Arial"/>
                <a:cs typeface="Arial"/>
                <a:sym typeface="Arial"/>
              </a:rPr>
              <a:t>CLUB DE LECTURA</a:t>
            </a:r>
            <a:endParaRPr/>
          </a:p>
        </p:txBody>
      </p:sp>
      <p:sp>
        <p:nvSpPr>
          <p:cNvPr id="264" name="Google Shape;264;p32"/>
          <p:cNvSpPr txBox="1">
            <a:spLocks noGrp="1"/>
          </p:cNvSpPr>
          <p:nvPr>
            <p:ph type="body" idx="1"/>
          </p:nvPr>
        </p:nvSpPr>
        <p:spPr>
          <a:xfrm>
            <a:off x="1730000" y="2090067"/>
            <a:ext cx="4644674" cy="3881600"/>
          </a:xfrm>
          <a:prstGeom prst="rect">
            <a:avLst/>
          </a:prstGeom>
        </p:spPr>
        <p:txBody>
          <a:bodyPr spcFirstLastPara="1" wrap="square" lIns="121900" tIns="121900" rIns="121900" bIns="121900" anchor="ctr" anchorCtr="0">
            <a:noAutofit/>
          </a:bodyPr>
          <a:lstStyle/>
          <a:p>
            <a:pPr marL="3149522" indent="0" algn="ctr">
              <a:buSzPts val="2400"/>
              <a:buNone/>
            </a:pPr>
            <a:r>
              <a:rPr lang="es" sz="3200" dirty="0"/>
              <a:t> </a:t>
            </a:r>
            <a:endParaRPr sz="32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680" y="2090066"/>
            <a:ext cx="5633589" cy="3605339"/>
          </a:xfrm>
          <a:prstGeom prst="rect">
            <a:avLst/>
          </a:prstGeom>
        </p:spPr>
      </p:pic>
      <p:sp>
        <p:nvSpPr>
          <p:cNvPr id="3" name="CuadroTexto 2"/>
          <p:cNvSpPr txBox="1"/>
          <p:nvPr/>
        </p:nvSpPr>
        <p:spPr>
          <a:xfrm>
            <a:off x="1358537" y="2885033"/>
            <a:ext cx="4297680" cy="2677656"/>
          </a:xfrm>
          <a:prstGeom prst="rect">
            <a:avLst/>
          </a:prstGeom>
          <a:noFill/>
        </p:spPr>
        <p:txBody>
          <a:bodyPr wrap="square" rtlCol="0">
            <a:spAutoFit/>
          </a:bodyPr>
          <a:lstStyle/>
          <a:p>
            <a:pPr marL="342900" indent="-342900">
              <a:buSzPct val="111000"/>
              <a:buFont typeface="Arial" panose="020B0604020202020204" pitchFamily="34" charset="0"/>
              <a:buChar char="•"/>
            </a:pPr>
            <a:r>
              <a:rPr lang="es-ES" sz="2400" dirty="0">
                <a:solidFill>
                  <a:schemeClr val="bg1"/>
                </a:solidFill>
                <a:latin typeface="Lato" panose="020B0604020202020204" charset="0"/>
              </a:rPr>
              <a:t>Asistentes: 26 </a:t>
            </a:r>
          </a:p>
          <a:p>
            <a:pPr>
              <a:buSzPct val="111000"/>
            </a:pPr>
            <a:endParaRPr lang="es-ES" sz="2400" dirty="0">
              <a:solidFill>
                <a:schemeClr val="bg1"/>
              </a:solidFill>
              <a:latin typeface="Lato" panose="020B0604020202020204" charset="0"/>
            </a:endParaRPr>
          </a:p>
          <a:p>
            <a:pPr marL="342900" indent="-342900">
              <a:buSzPct val="111000"/>
              <a:buFont typeface="Arial" panose="020B0604020202020204" pitchFamily="34" charset="0"/>
              <a:buChar char="•"/>
            </a:pPr>
            <a:r>
              <a:rPr lang="es-ES" sz="2400" dirty="0">
                <a:solidFill>
                  <a:schemeClr val="bg1"/>
                </a:solidFill>
                <a:latin typeface="Lato" panose="020B0604020202020204" charset="0"/>
              </a:rPr>
              <a:t>Lecturas:   8</a:t>
            </a:r>
          </a:p>
          <a:p>
            <a:pPr marL="342900" indent="-342900">
              <a:buSzPct val="111000"/>
              <a:buFont typeface="Arial" panose="020B0604020202020204" pitchFamily="34" charset="0"/>
              <a:buChar char="•"/>
            </a:pPr>
            <a:endParaRPr lang="es-ES" sz="2400" dirty="0">
              <a:solidFill>
                <a:schemeClr val="bg1"/>
              </a:solidFill>
              <a:latin typeface="Lato" panose="020B0604020202020204" charset="0"/>
            </a:endParaRPr>
          </a:p>
          <a:p>
            <a:pPr marL="342900" indent="-342900">
              <a:buSzPct val="111000"/>
              <a:buFont typeface="Arial" panose="020B0604020202020204" pitchFamily="34" charset="0"/>
              <a:buChar char="•"/>
            </a:pPr>
            <a:r>
              <a:rPr lang="es-ES" sz="2400" dirty="0"/>
              <a:t>Período: Octubre a Marzo</a:t>
            </a:r>
          </a:p>
          <a:p>
            <a:pPr marL="342900" indent="-342900">
              <a:buSzPct val="111000"/>
              <a:buFont typeface="Arial" panose="020B0604020202020204" pitchFamily="34" charset="0"/>
              <a:buChar char="•"/>
            </a:pPr>
            <a:r>
              <a:rPr lang="es-ES" sz="2400" dirty="0">
                <a:solidFill>
                  <a:schemeClr val="bg1"/>
                </a:solidFill>
                <a:latin typeface="Lato" panose="020B0604020202020204" charset="0"/>
              </a:rPr>
              <a:t>Período: Octubre a Junio</a:t>
            </a:r>
          </a:p>
          <a:p>
            <a:pPr>
              <a:buSzPct val="111000"/>
            </a:pPr>
            <a:endParaRPr lang="es-ES" sz="2400" dirty="0">
              <a:solidFill>
                <a:schemeClr val="bg1"/>
              </a:solidFill>
              <a:latin typeface="Lato" panose="020B0604020202020204" charset="0"/>
            </a:endParaRPr>
          </a:p>
        </p:txBody>
      </p:sp>
    </p:spTree>
    <p:extLst>
      <p:ext uri="{BB962C8B-B14F-4D97-AF65-F5344CB8AC3E}">
        <p14:creationId xmlns:p14="http://schemas.microsoft.com/office/powerpoint/2010/main" val="412791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title"/>
          </p:nvPr>
        </p:nvSpPr>
        <p:spPr>
          <a:xfrm>
            <a:off x="1730000" y="525000"/>
            <a:ext cx="9385200" cy="686800"/>
          </a:xfrm>
          <a:prstGeom prst="rect">
            <a:avLst/>
          </a:prstGeom>
        </p:spPr>
        <p:txBody>
          <a:bodyPr spcFirstLastPara="1" wrap="square" lIns="121900" tIns="121900" rIns="121900" bIns="121900" anchor="t" anchorCtr="0">
            <a:noAutofit/>
          </a:bodyPr>
          <a:lstStyle/>
          <a:p>
            <a:pPr algn="ctr"/>
            <a:r>
              <a:rPr lang="es" b="1" u="sng" dirty="0">
                <a:solidFill>
                  <a:schemeClr val="bg1"/>
                </a:solidFill>
              </a:rPr>
              <a:t>CLUB DE LECTURA</a:t>
            </a:r>
            <a:endParaRPr b="1" u="sng" dirty="0">
              <a:solidFill>
                <a:schemeClr val="bg1"/>
              </a:solidFill>
            </a:endParaRPr>
          </a:p>
        </p:txBody>
      </p:sp>
      <p:graphicFrame>
        <p:nvGraphicFramePr>
          <p:cNvPr id="271" name="Google Shape;271;p33"/>
          <p:cNvGraphicFramePr/>
          <p:nvPr>
            <p:extLst>
              <p:ext uri="{D42A27DB-BD31-4B8C-83A1-F6EECF244321}">
                <p14:modId xmlns:p14="http://schemas.microsoft.com/office/powerpoint/2010/main" val="386943478"/>
              </p:ext>
            </p:extLst>
          </p:nvPr>
        </p:nvGraphicFramePr>
        <p:xfrm>
          <a:off x="1550315" y="1211800"/>
          <a:ext cx="9651999" cy="5430469"/>
        </p:xfrm>
        <a:graphic>
          <a:graphicData uri="http://schemas.openxmlformats.org/drawingml/2006/table">
            <a:tbl>
              <a:tblPr>
                <a:noFill/>
              </a:tblPr>
              <a:tblGrid>
                <a:gridCol w="3217333">
                  <a:extLst>
                    <a:ext uri="{9D8B030D-6E8A-4147-A177-3AD203B41FA5}">
                      <a16:colId xmlns:a16="http://schemas.microsoft.com/office/drawing/2014/main" val="20000"/>
                    </a:ext>
                  </a:extLst>
                </a:gridCol>
                <a:gridCol w="3217333">
                  <a:extLst>
                    <a:ext uri="{9D8B030D-6E8A-4147-A177-3AD203B41FA5}">
                      <a16:colId xmlns:a16="http://schemas.microsoft.com/office/drawing/2014/main" val="20001"/>
                    </a:ext>
                  </a:extLst>
                </a:gridCol>
                <a:gridCol w="3217333">
                  <a:extLst>
                    <a:ext uri="{9D8B030D-6E8A-4147-A177-3AD203B41FA5}">
                      <a16:colId xmlns:a16="http://schemas.microsoft.com/office/drawing/2014/main" val="20002"/>
                    </a:ext>
                  </a:extLst>
                </a:gridCol>
              </a:tblGrid>
              <a:tr h="418604">
                <a:tc>
                  <a:txBody>
                    <a:bodyPr/>
                    <a:lstStyle/>
                    <a:p>
                      <a:pPr marL="0" lvl="0" indent="0" algn="ctr" rtl="0">
                        <a:spcBef>
                          <a:spcPts val="0"/>
                        </a:spcBef>
                        <a:spcAft>
                          <a:spcPts val="0"/>
                        </a:spcAft>
                        <a:buNone/>
                      </a:pPr>
                      <a:r>
                        <a:rPr lang="es" sz="1500" b="1" u="sng">
                          <a:solidFill>
                            <a:schemeClr val="lt1"/>
                          </a:solidFill>
                        </a:rPr>
                        <a:t>AUTOR</a:t>
                      </a:r>
                      <a:endParaRPr sz="1500" b="1" u="sng">
                        <a:solidFill>
                          <a:schemeClr val="lt1"/>
                        </a:solidFill>
                      </a:endParaRPr>
                    </a:p>
                  </a:txBody>
                  <a:tcPr marL="121900" marR="121900" marT="121900" marB="121900"/>
                </a:tc>
                <a:tc>
                  <a:txBody>
                    <a:bodyPr/>
                    <a:lstStyle/>
                    <a:p>
                      <a:pPr marL="0" lvl="0" indent="0" algn="ctr" rtl="0">
                        <a:spcBef>
                          <a:spcPts val="0"/>
                        </a:spcBef>
                        <a:spcAft>
                          <a:spcPts val="0"/>
                        </a:spcAft>
                        <a:buNone/>
                      </a:pPr>
                      <a:r>
                        <a:rPr lang="es" sz="1500" b="1" u="sng">
                          <a:solidFill>
                            <a:schemeClr val="lt1"/>
                          </a:solidFill>
                        </a:rPr>
                        <a:t>TÍTULO</a:t>
                      </a:r>
                      <a:endParaRPr sz="1500" b="1" u="sng">
                        <a:solidFill>
                          <a:schemeClr val="lt1"/>
                        </a:solidFill>
                      </a:endParaRPr>
                    </a:p>
                  </a:txBody>
                  <a:tcPr marL="121900" marR="121900" marT="121900" marB="121900"/>
                </a:tc>
                <a:tc>
                  <a:txBody>
                    <a:bodyPr/>
                    <a:lstStyle/>
                    <a:p>
                      <a:pPr marL="0" lvl="0" indent="0" algn="ctr" rtl="0">
                        <a:spcBef>
                          <a:spcPts val="0"/>
                        </a:spcBef>
                        <a:spcAft>
                          <a:spcPts val="0"/>
                        </a:spcAft>
                        <a:buNone/>
                      </a:pPr>
                      <a:r>
                        <a:rPr lang="es" sz="1500" b="1" u="sng">
                          <a:solidFill>
                            <a:schemeClr val="lt1"/>
                          </a:solidFill>
                        </a:rPr>
                        <a:t>FECHA</a:t>
                      </a:r>
                      <a:endParaRPr sz="1500" b="1" u="sng">
                        <a:solidFill>
                          <a:schemeClr val="lt1"/>
                        </a:solidFill>
                      </a:endParaRPr>
                    </a:p>
                  </a:txBody>
                  <a:tcPr marL="121900" marR="121900" marT="121900" marB="121900"/>
                </a:tc>
                <a:extLst>
                  <a:ext uri="{0D108BD9-81ED-4DB2-BD59-A6C34878D82A}">
                    <a16:rowId xmlns:a16="http://schemas.microsoft.com/office/drawing/2014/main" val="10000"/>
                  </a:ext>
                </a:extLst>
              </a:tr>
              <a:tr h="418604">
                <a:tc>
                  <a:txBody>
                    <a:bodyPr/>
                    <a:lstStyle/>
                    <a:p>
                      <a:pPr marL="0" lvl="0" indent="0" algn="l" rtl="0">
                        <a:spcBef>
                          <a:spcPts val="0"/>
                        </a:spcBef>
                        <a:spcAft>
                          <a:spcPts val="0"/>
                        </a:spcAft>
                        <a:buNone/>
                      </a:pPr>
                      <a:r>
                        <a:rPr lang="es-ES" sz="1600" b="0" i="0" u="none" strike="noStrike" cap="none" dirty="0">
                          <a:solidFill>
                            <a:schemeClr val="bg1"/>
                          </a:solidFill>
                          <a:effectLst/>
                          <a:latin typeface="+mn-lt"/>
                          <a:ea typeface="+mn-ea"/>
                          <a:cs typeface="+mn-cs"/>
                          <a:sym typeface="Arial"/>
                        </a:rPr>
                        <a:t>Yolanda Izard</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b="0" i="1" u="none" strike="noStrike" cap="none" dirty="0">
                          <a:solidFill>
                            <a:schemeClr val="bg1"/>
                          </a:solidFill>
                          <a:effectLst/>
                          <a:latin typeface="+mn-lt"/>
                          <a:ea typeface="+mn-ea"/>
                          <a:cs typeface="+mn-cs"/>
                          <a:sym typeface="Arial"/>
                        </a:rPr>
                        <a:t>La hora del sosiego</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baseline="0" dirty="0">
                          <a:solidFill>
                            <a:schemeClr val="lt1"/>
                          </a:solidFill>
                        </a:rPr>
                        <a:t>Octubre de 2021</a:t>
                      </a:r>
                      <a:endParaRPr sz="1500" dirty="0">
                        <a:solidFill>
                          <a:schemeClr val="lt1"/>
                        </a:solidFill>
                      </a:endParaRPr>
                    </a:p>
                  </a:txBody>
                  <a:tcPr marL="121900" marR="121900" marT="121900" marB="121900"/>
                </a:tc>
                <a:extLst>
                  <a:ext uri="{0D108BD9-81ED-4DB2-BD59-A6C34878D82A}">
                    <a16:rowId xmlns:a16="http://schemas.microsoft.com/office/drawing/2014/main" val="4218091887"/>
                  </a:ext>
                </a:extLst>
              </a:tr>
              <a:tr h="418604">
                <a:tc>
                  <a:txBody>
                    <a:bodyPr/>
                    <a:lstStyle/>
                    <a:p>
                      <a:pPr marL="0" lvl="0" indent="0" algn="l" rtl="0">
                        <a:spcBef>
                          <a:spcPts val="0"/>
                        </a:spcBef>
                        <a:spcAft>
                          <a:spcPts val="0"/>
                        </a:spcAft>
                        <a:buNone/>
                      </a:pPr>
                      <a:r>
                        <a:rPr lang="es-ES" sz="1600" b="0" i="0" u="none" strike="noStrike" cap="none" dirty="0">
                          <a:solidFill>
                            <a:schemeClr val="bg1"/>
                          </a:solidFill>
                          <a:effectLst/>
                          <a:latin typeface="+mn-lt"/>
                          <a:ea typeface="+mn-ea"/>
                          <a:cs typeface="+mn-cs"/>
                          <a:sym typeface="Arial"/>
                        </a:rPr>
                        <a:t>Federico García Lorca</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b="0" i="1" u="none" strike="noStrike" cap="none" dirty="0">
                          <a:solidFill>
                            <a:schemeClr val="bg1"/>
                          </a:solidFill>
                          <a:effectLst/>
                          <a:latin typeface="+mn-lt"/>
                          <a:ea typeface="+mn-ea"/>
                          <a:cs typeface="+mn-cs"/>
                          <a:sym typeface="Arial"/>
                        </a:rPr>
                        <a:t>Amor de Don Perlimplin con Belisa en su jardín</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Noviembre de 2021</a:t>
                      </a:r>
                      <a:endParaRPr sz="1500" dirty="0">
                        <a:solidFill>
                          <a:schemeClr val="lt1"/>
                        </a:solidFill>
                      </a:endParaRPr>
                    </a:p>
                  </a:txBody>
                  <a:tcPr marL="121900" marR="121900" marT="121900" marB="121900"/>
                </a:tc>
                <a:extLst>
                  <a:ext uri="{0D108BD9-81ED-4DB2-BD59-A6C34878D82A}">
                    <a16:rowId xmlns:a16="http://schemas.microsoft.com/office/drawing/2014/main" val="3007412531"/>
                  </a:ext>
                </a:extLst>
              </a:tr>
              <a:tr h="418604">
                <a:tc>
                  <a:txBody>
                    <a:bodyPr/>
                    <a:lstStyle/>
                    <a:p>
                      <a:pPr marL="0" lvl="0" indent="0" algn="l" rtl="0">
                        <a:spcBef>
                          <a:spcPts val="0"/>
                        </a:spcBef>
                        <a:spcAft>
                          <a:spcPts val="0"/>
                        </a:spcAft>
                        <a:buNone/>
                      </a:pPr>
                      <a:r>
                        <a:rPr lang="es-ES" sz="1600" b="0" i="0" u="none" strike="noStrike" cap="none" dirty="0">
                          <a:solidFill>
                            <a:schemeClr val="bg1"/>
                          </a:solidFill>
                          <a:effectLst/>
                          <a:latin typeface="+mn-lt"/>
                          <a:ea typeface="+mn-ea"/>
                          <a:cs typeface="+mn-cs"/>
                          <a:sym typeface="Arial"/>
                        </a:rPr>
                        <a:t>José Luis Alonso de Santos</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b="0" i="1" u="none" strike="noStrike" cap="none" dirty="0">
                          <a:solidFill>
                            <a:schemeClr val="bg1"/>
                          </a:solidFill>
                          <a:effectLst/>
                          <a:latin typeface="+mn-lt"/>
                          <a:ea typeface="+mn-ea"/>
                          <a:cs typeface="+mn-cs"/>
                          <a:sym typeface="Arial"/>
                        </a:rPr>
                        <a:t>Mil amaneceres</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Diciembre de 2021</a:t>
                      </a:r>
                      <a:endParaRPr sz="1500" dirty="0">
                        <a:solidFill>
                          <a:schemeClr val="lt1"/>
                        </a:solidFill>
                      </a:endParaRPr>
                    </a:p>
                  </a:txBody>
                  <a:tcPr marL="121900" marR="121900" marT="121900" marB="121900"/>
                </a:tc>
                <a:extLst>
                  <a:ext uri="{0D108BD9-81ED-4DB2-BD59-A6C34878D82A}">
                    <a16:rowId xmlns:a16="http://schemas.microsoft.com/office/drawing/2014/main" val="3202660770"/>
                  </a:ext>
                </a:extLst>
              </a:tr>
              <a:tr h="418604">
                <a:tc>
                  <a:txBody>
                    <a:bodyPr/>
                    <a:lstStyle/>
                    <a:p>
                      <a:pPr marL="0" lvl="0" indent="0" algn="l" rtl="0">
                        <a:spcBef>
                          <a:spcPts val="0"/>
                        </a:spcBef>
                        <a:spcAft>
                          <a:spcPts val="0"/>
                        </a:spcAft>
                        <a:buNone/>
                      </a:pPr>
                      <a:r>
                        <a:rPr lang="es-ES" sz="1600" b="0" i="0" u="none" strike="noStrike" cap="none" dirty="0">
                          <a:solidFill>
                            <a:schemeClr val="bg1"/>
                          </a:solidFill>
                          <a:effectLst/>
                          <a:latin typeface="+mn-lt"/>
                          <a:ea typeface="+mn-ea"/>
                          <a:cs typeface="+mn-cs"/>
                          <a:sym typeface="Arial"/>
                        </a:rPr>
                        <a:t>Emilia Pardo Bazán</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b="0" i="1" u="none" strike="noStrike" cap="none" dirty="0">
                          <a:solidFill>
                            <a:schemeClr val="bg1"/>
                          </a:solidFill>
                          <a:effectLst/>
                          <a:latin typeface="+mn-lt"/>
                          <a:ea typeface="+mn-ea"/>
                          <a:cs typeface="+mn-cs"/>
                          <a:sym typeface="Arial"/>
                        </a:rPr>
                        <a:t>Insolación</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Enero de 2022</a:t>
                      </a:r>
                      <a:endParaRPr sz="1500" dirty="0">
                        <a:solidFill>
                          <a:schemeClr val="lt1"/>
                        </a:solidFill>
                      </a:endParaRPr>
                    </a:p>
                  </a:txBody>
                  <a:tcPr marL="121900" marR="121900" marT="121900" marB="121900"/>
                </a:tc>
                <a:extLst>
                  <a:ext uri="{0D108BD9-81ED-4DB2-BD59-A6C34878D82A}">
                    <a16:rowId xmlns:a16="http://schemas.microsoft.com/office/drawing/2014/main" val="10001"/>
                  </a:ext>
                </a:extLst>
              </a:tr>
              <a:tr h="569269">
                <a:tc>
                  <a:txBody>
                    <a:bodyPr/>
                    <a:lstStyle/>
                    <a:p>
                      <a:pPr marL="0" lvl="0" indent="0" algn="l" rtl="0">
                        <a:spcBef>
                          <a:spcPts val="0"/>
                        </a:spcBef>
                        <a:spcAft>
                          <a:spcPts val="0"/>
                        </a:spcAft>
                        <a:buNone/>
                      </a:pPr>
                      <a:r>
                        <a:rPr lang="es-ES" sz="1600" b="0" i="0" u="none" strike="noStrike" cap="none" dirty="0" err="1">
                          <a:solidFill>
                            <a:schemeClr val="bg1"/>
                          </a:solidFill>
                          <a:effectLst/>
                          <a:latin typeface="+mn-lt"/>
                          <a:ea typeface="+mn-ea"/>
                          <a:cs typeface="+mn-cs"/>
                          <a:sym typeface="Arial"/>
                        </a:rPr>
                        <a:t>Karmelo</a:t>
                      </a:r>
                      <a:r>
                        <a:rPr lang="es-ES" sz="1600" b="0" i="0" u="none" strike="noStrike" cap="none" dirty="0">
                          <a:solidFill>
                            <a:schemeClr val="bg1"/>
                          </a:solidFill>
                          <a:effectLst/>
                          <a:latin typeface="+mn-lt"/>
                          <a:ea typeface="+mn-ea"/>
                          <a:cs typeface="+mn-cs"/>
                          <a:sym typeface="Arial"/>
                        </a:rPr>
                        <a:t> C. Iribarren</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b="0" i="1" u="none" strike="noStrike" cap="none" dirty="0">
                          <a:solidFill>
                            <a:schemeClr val="bg1"/>
                          </a:solidFill>
                          <a:effectLst/>
                          <a:latin typeface="+mn-lt"/>
                          <a:ea typeface="+mn-ea"/>
                          <a:cs typeface="+mn-cs"/>
                          <a:sym typeface="Arial"/>
                        </a:rPr>
                        <a:t>El escenario</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baseline="0" dirty="0">
                          <a:solidFill>
                            <a:schemeClr val="lt1"/>
                          </a:solidFill>
                        </a:rPr>
                        <a:t>Febrero de 2022</a:t>
                      </a:r>
                      <a:endParaRPr sz="1500" dirty="0">
                        <a:solidFill>
                          <a:schemeClr val="lt1"/>
                        </a:solidFill>
                      </a:endParaRPr>
                    </a:p>
                  </a:txBody>
                  <a:tcPr marL="121900" marR="121900" marT="121900" marB="121900"/>
                </a:tc>
                <a:extLst>
                  <a:ext uri="{0D108BD9-81ED-4DB2-BD59-A6C34878D82A}">
                    <a16:rowId xmlns:a16="http://schemas.microsoft.com/office/drawing/2014/main" val="10002"/>
                  </a:ext>
                </a:extLst>
              </a:tr>
              <a:tr h="418604">
                <a:tc>
                  <a:txBody>
                    <a:bodyPr/>
                    <a:lstStyle/>
                    <a:p>
                      <a:pPr marL="0" lvl="0" indent="0" algn="l" rtl="0">
                        <a:spcBef>
                          <a:spcPts val="0"/>
                        </a:spcBef>
                        <a:spcAft>
                          <a:spcPts val="0"/>
                        </a:spcAft>
                        <a:buNone/>
                      </a:pPr>
                      <a:r>
                        <a:rPr lang="es-ES" sz="1600" b="0" i="0" u="none" strike="noStrike" cap="none" dirty="0">
                          <a:solidFill>
                            <a:schemeClr val="bg1"/>
                          </a:solidFill>
                          <a:effectLst/>
                          <a:latin typeface="+mn-lt"/>
                          <a:ea typeface="+mn-ea"/>
                          <a:cs typeface="+mn-cs"/>
                          <a:sym typeface="Arial"/>
                        </a:rPr>
                        <a:t>Olga Rodríguez</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b="0" i="1" u="none" strike="noStrike" cap="none" dirty="0">
                          <a:solidFill>
                            <a:schemeClr val="bg1"/>
                          </a:solidFill>
                          <a:effectLst/>
                          <a:latin typeface="+mn-lt"/>
                          <a:ea typeface="+mn-ea"/>
                          <a:cs typeface="+mn-cs"/>
                          <a:sym typeface="Arial"/>
                        </a:rPr>
                        <a:t>El hombre mojado no teme la lluvia. Voces de Oriente Medio</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Marzo</a:t>
                      </a:r>
                      <a:r>
                        <a:rPr lang="es" sz="1500" dirty="0">
                          <a:solidFill>
                            <a:schemeClr val="lt1"/>
                          </a:solidFill>
                        </a:rPr>
                        <a:t> de 2022</a:t>
                      </a:r>
                      <a:endParaRPr sz="1500" dirty="0">
                        <a:solidFill>
                          <a:schemeClr val="lt1"/>
                        </a:solidFill>
                      </a:endParaRPr>
                    </a:p>
                  </a:txBody>
                  <a:tcPr marL="121900" marR="121900" marT="121900" marB="121900"/>
                </a:tc>
                <a:extLst>
                  <a:ext uri="{0D108BD9-81ED-4DB2-BD59-A6C34878D82A}">
                    <a16:rowId xmlns:a16="http://schemas.microsoft.com/office/drawing/2014/main" val="10003"/>
                  </a:ext>
                </a:extLst>
              </a:tr>
              <a:tr h="418604">
                <a:tc>
                  <a:txBody>
                    <a:bodyPr/>
                    <a:lstStyle/>
                    <a:p>
                      <a:pPr marL="0" lvl="0" indent="0" algn="l" rtl="0">
                        <a:spcBef>
                          <a:spcPts val="0"/>
                        </a:spcBef>
                        <a:spcAft>
                          <a:spcPts val="0"/>
                        </a:spcAft>
                        <a:buNone/>
                      </a:pPr>
                      <a:r>
                        <a:rPr lang="es-ES" sz="1600" dirty="0">
                          <a:solidFill>
                            <a:schemeClr val="bg1"/>
                          </a:solidFill>
                        </a:rPr>
                        <a:t>Por designar</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Abril de 2022</a:t>
                      </a:r>
                      <a:endParaRPr sz="1500" dirty="0">
                        <a:solidFill>
                          <a:schemeClr val="lt1"/>
                        </a:solidFill>
                      </a:endParaRPr>
                    </a:p>
                  </a:txBody>
                  <a:tcPr marL="121900" marR="121900" marT="121900" marB="121900"/>
                </a:tc>
                <a:extLst>
                  <a:ext uri="{0D108BD9-81ED-4DB2-BD59-A6C34878D82A}">
                    <a16:rowId xmlns:a16="http://schemas.microsoft.com/office/drawing/2014/main" val="4110866685"/>
                  </a:ext>
                </a:extLst>
              </a:tr>
              <a:tr h="418604">
                <a:tc>
                  <a:txBody>
                    <a:bodyPr/>
                    <a:lstStyle/>
                    <a:p>
                      <a:pPr marL="0" lvl="0" indent="0" algn="l" rtl="0">
                        <a:spcBef>
                          <a:spcPts val="0"/>
                        </a:spcBef>
                        <a:spcAft>
                          <a:spcPts val="0"/>
                        </a:spcAft>
                        <a:buNone/>
                      </a:pPr>
                      <a:r>
                        <a:rPr lang="es-ES" sz="1600" dirty="0">
                          <a:solidFill>
                            <a:schemeClr val="bg1"/>
                          </a:solidFill>
                        </a:rPr>
                        <a:t>Por designar</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Mayo de 2022</a:t>
                      </a:r>
                      <a:endParaRPr sz="1500" dirty="0">
                        <a:solidFill>
                          <a:schemeClr val="lt1"/>
                        </a:solidFill>
                      </a:endParaRPr>
                    </a:p>
                  </a:txBody>
                  <a:tcPr marL="121900" marR="121900" marT="121900" marB="121900"/>
                </a:tc>
                <a:extLst>
                  <a:ext uri="{0D108BD9-81ED-4DB2-BD59-A6C34878D82A}">
                    <a16:rowId xmlns:a16="http://schemas.microsoft.com/office/drawing/2014/main" val="1654350292"/>
                  </a:ext>
                </a:extLst>
              </a:tr>
              <a:tr h="418604">
                <a:tc>
                  <a:txBody>
                    <a:bodyPr/>
                    <a:lstStyle/>
                    <a:p>
                      <a:pPr marL="0" lvl="0" indent="0" algn="l" rtl="0">
                        <a:spcBef>
                          <a:spcPts val="0"/>
                        </a:spcBef>
                        <a:spcAft>
                          <a:spcPts val="0"/>
                        </a:spcAft>
                        <a:buNone/>
                      </a:pPr>
                      <a:r>
                        <a:rPr lang="es-ES" sz="1600" dirty="0">
                          <a:solidFill>
                            <a:schemeClr val="bg1"/>
                          </a:solidFill>
                        </a:rPr>
                        <a:t>Noemí Sabugal</a:t>
                      </a:r>
                      <a:endParaRPr sz="1600" dirty="0">
                        <a:solidFill>
                          <a:schemeClr val="bg1"/>
                        </a:solidFill>
                      </a:endParaRPr>
                    </a:p>
                  </a:txBody>
                  <a:tcPr marL="121900" marR="121900" marT="121900" marB="121900"/>
                </a:tc>
                <a:tc>
                  <a:txBody>
                    <a:bodyPr/>
                    <a:lstStyle/>
                    <a:p>
                      <a:pPr marL="0" lvl="0" indent="0" algn="l" rtl="0">
                        <a:spcBef>
                          <a:spcPts val="0"/>
                        </a:spcBef>
                        <a:spcAft>
                          <a:spcPts val="0"/>
                        </a:spcAft>
                        <a:buNone/>
                      </a:pPr>
                      <a:r>
                        <a:rPr lang="es-ES" sz="1600" i="1" dirty="0">
                          <a:solidFill>
                            <a:schemeClr val="bg1"/>
                          </a:solidFill>
                        </a:rPr>
                        <a:t>Hijos del carbón</a:t>
                      </a:r>
                      <a:endParaRPr sz="1600" i="1" dirty="0">
                        <a:solidFill>
                          <a:schemeClr val="bg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lt1"/>
                          </a:solidFill>
                        </a:rPr>
                        <a:t>Junio de 2022</a:t>
                      </a:r>
                      <a:endParaRPr sz="1500" dirty="0">
                        <a:solidFill>
                          <a:schemeClr val="lt1"/>
                        </a:solidFill>
                      </a:endParaRPr>
                    </a:p>
                  </a:txBody>
                  <a:tcPr marL="121900" marR="121900" marT="121900" marB="121900"/>
                </a:tc>
                <a:extLst>
                  <a:ext uri="{0D108BD9-81ED-4DB2-BD59-A6C34878D82A}">
                    <a16:rowId xmlns:a16="http://schemas.microsoft.com/office/drawing/2014/main" val="22957099"/>
                  </a:ext>
                </a:extLst>
              </a:tr>
            </a:tbl>
          </a:graphicData>
        </a:graphic>
      </p:graphicFrame>
    </p:spTree>
    <p:extLst>
      <p:ext uri="{BB962C8B-B14F-4D97-AF65-F5344CB8AC3E}">
        <p14:creationId xmlns:p14="http://schemas.microsoft.com/office/powerpoint/2010/main" val="1259435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5" name="Google Shape;225;p27"/>
          <p:cNvPicPr preferRelativeResize="0"/>
          <p:nvPr/>
        </p:nvPicPr>
        <p:blipFill>
          <a:blip r:embed="rId3">
            <a:extLst>
              <a:ext uri="{28A0092B-C50C-407E-A947-70E740481C1C}">
                <a14:useLocalDpi xmlns:a14="http://schemas.microsoft.com/office/drawing/2010/main" val="0"/>
              </a:ext>
            </a:extLst>
          </a:blip>
          <a:stretch>
            <a:fillRect/>
          </a:stretch>
        </p:blipFill>
        <p:spPr>
          <a:xfrm>
            <a:off x="6202733" y="2168433"/>
            <a:ext cx="5436273" cy="3781199"/>
          </a:xfrm>
          <a:prstGeom prst="rect">
            <a:avLst/>
          </a:prstGeom>
          <a:noFill/>
          <a:ln>
            <a:noFill/>
          </a:ln>
        </p:spPr>
      </p:pic>
      <p:sp>
        <p:nvSpPr>
          <p:cNvPr id="222" name="Google Shape;222;p2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CURSO “</a:t>
            </a:r>
            <a:r>
              <a:rPr lang="es-ES" b="1" u="sng" dirty="0"/>
              <a:t>APRECIACIÓN MUSICAL”</a:t>
            </a:r>
            <a:endParaRPr b="1" u="sng" dirty="0"/>
          </a:p>
          <a:p>
            <a:pPr algn="ctr"/>
            <a:br>
              <a:rPr lang="es-ES" dirty="0"/>
            </a:br>
            <a:endParaRPr b="1" u="sng" dirty="0"/>
          </a:p>
        </p:txBody>
      </p:sp>
      <p:sp>
        <p:nvSpPr>
          <p:cNvPr id="223" name="Google Shape;223;p27"/>
          <p:cNvSpPr txBox="1">
            <a:spLocks noGrp="1"/>
          </p:cNvSpPr>
          <p:nvPr>
            <p:ph type="body" idx="1"/>
          </p:nvPr>
        </p:nvSpPr>
        <p:spPr>
          <a:xfrm>
            <a:off x="1665133" y="1859028"/>
            <a:ext cx="4537600" cy="3881600"/>
          </a:xfrm>
          <a:prstGeom prst="rect">
            <a:avLst/>
          </a:prstGeom>
        </p:spPr>
        <p:txBody>
          <a:bodyPr spcFirstLastPara="1" wrap="square" lIns="121900" tIns="121900" rIns="121900" bIns="121900" anchor="t" anchorCtr="0">
            <a:noAutofit/>
          </a:bodyPr>
          <a:lstStyle/>
          <a:p>
            <a:pPr marL="0" indent="0">
              <a:buNone/>
            </a:pPr>
            <a:endParaRPr lang="es" sz="2400" dirty="0"/>
          </a:p>
          <a:p>
            <a:pPr marL="0" indent="0">
              <a:buNone/>
            </a:pPr>
            <a:r>
              <a:rPr lang="es" sz="2400" dirty="0"/>
              <a:t>Profesores: </a:t>
            </a:r>
            <a:r>
              <a:rPr lang="es-ES" sz="2400" dirty="0"/>
              <a:t>Alberto de la Fuente</a:t>
            </a:r>
            <a:r>
              <a:rPr lang="es" sz="2400" dirty="0"/>
              <a:t>, Gracia Mª Gil, Enrique García </a:t>
            </a:r>
            <a:r>
              <a:rPr lang="es-ES" sz="2400" dirty="0"/>
              <a:t>Revilla</a:t>
            </a:r>
            <a:r>
              <a:rPr lang="es" sz="2400" dirty="0"/>
              <a:t>, Raquel Rodríguez y Javier Centeno</a:t>
            </a:r>
            <a:endParaRPr sz="2400" dirty="0"/>
          </a:p>
          <a:p>
            <a:pPr marL="0" indent="0">
              <a:spcBef>
                <a:spcPts val="2133"/>
              </a:spcBef>
              <a:buNone/>
            </a:pPr>
            <a:r>
              <a:rPr lang="es" sz="2400" dirty="0"/>
              <a:t>Asistentes: 24 personas</a:t>
            </a:r>
          </a:p>
          <a:p>
            <a:pPr marL="0" indent="0">
              <a:spcBef>
                <a:spcPts val="2133"/>
              </a:spcBef>
              <a:spcAft>
                <a:spcPts val="2133"/>
              </a:spcAft>
              <a:buNone/>
            </a:pPr>
            <a:r>
              <a:rPr lang="es" sz="2400" dirty="0"/>
              <a:t>Período: Enero a Junio</a:t>
            </a:r>
            <a:endParaRPr sz="2400" dirty="0"/>
          </a:p>
        </p:txBody>
      </p:sp>
    </p:spTree>
    <p:extLst>
      <p:ext uri="{BB962C8B-B14F-4D97-AF65-F5344CB8AC3E}">
        <p14:creationId xmlns:p14="http://schemas.microsoft.com/office/powerpoint/2010/main" val="88975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title"/>
          </p:nvPr>
        </p:nvSpPr>
        <p:spPr>
          <a:xfrm>
            <a:off x="1730000" y="525000"/>
            <a:ext cx="9385200" cy="686800"/>
          </a:xfrm>
          <a:prstGeom prst="rect">
            <a:avLst/>
          </a:prstGeom>
        </p:spPr>
        <p:txBody>
          <a:bodyPr spcFirstLastPara="1" wrap="square" lIns="121900" tIns="121900" rIns="121900" bIns="121900" anchor="t" anchorCtr="0">
            <a:noAutofit/>
          </a:bodyPr>
          <a:lstStyle/>
          <a:p>
            <a:pPr algn="ctr"/>
            <a:r>
              <a:rPr lang="es" b="1" u="sng" dirty="0"/>
              <a:t>CURSO “APRECIACIÓN MUSICAL”</a:t>
            </a:r>
            <a:endParaRPr b="1" u="sng" dirty="0"/>
          </a:p>
        </p:txBody>
      </p:sp>
      <p:graphicFrame>
        <p:nvGraphicFramePr>
          <p:cNvPr id="271" name="Google Shape;271;p33"/>
          <p:cNvGraphicFramePr/>
          <p:nvPr>
            <p:extLst>
              <p:ext uri="{D42A27DB-BD31-4B8C-83A1-F6EECF244321}">
                <p14:modId xmlns:p14="http://schemas.microsoft.com/office/powerpoint/2010/main" val="1478274182"/>
              </p:ext>
            </p:extLst>
          </p:nvPr>
        </p:nvGraphicFramePr>
        <p:xfrm>
          <a:off x="1306285" y="1369900"/>
          <a:ext cx="9615713" cy="5021932"/>
        </p:xfrm>
        <a:graphic>
          <a:graphicData uri="http://schemas.openxmlformats.org/drawingml/2006/table">
            <a:tbl>
              <a:tblPr>
                <a:noFill/>
              </a:tblPr>
              <a:tblGrid>
                <a:gridCol w="3187338">
                  <a:extLst>
                    <a:ext uri="{9D8B030D-6E8A-4147-A177-3AD203B41FA5}">
                      <a16:colId xmlns:a16="http://schemas.microsoft.com/office/drawing/2014/main" val="20000"/>
                    </a:ext>
                  </a:extLst>
                </a:gridCol>
                <a:gridCol w="3211042">
                  <a:extLst>
                    <a:ext uri="{9D8B030D-6E8A-4147-A177-3AD203B41FA5}">
                      <a16:colId xmlns:a16="http://schemas.microsoft.com/office/drawing/2014/main" val="20001"/>
                    </a:ext>
                  </a:extLst>
                </a:gridCol>
                <a:gridCol w="3217333">
                  <a:extLst>
                    <a:ext uri="{9D8B030D-6E8A-4147-A177-3AD203B41FA5}">
                      <a16:colId xmlns:a16="http://schemas.microsoft.com/office/drawing/2014/main" val="20002"/>
                    </a:ext>
                  </a:extLst>
                </a:gridCol>
              </a:tblGrid>
              <a:tr h="432774">
                <a:tc>
                  <a:txBody>
                    <a:bodyPr/>
                    <a:lstStyle/>
                    <a:p>
                      <a:pPr marL="0" marR="0" lvl="0" indent="0" algn="ctr" rtl="0">
                        <a:lnSpc>
                          <a:spcPct val="100000"/>
                        </a:lnSpc>
                        <a:spcBef>
                          <a:spcPts val="0"/>
                        </a:spcBef>
                        <a:spcAft>
                          <a:spcPts val="0"/>
                        </a:spcAft>
                        <a:buClr>
                          <a:srgbClr val="000000"/>
                        </a:buClr>
                        <a:buFont typeface="Arial"/>
                        <a:buNone/>
                      </a:pPr>
                      <a:r>
                        <a:rPr lang="es" sz="1500" b="1" i="0" u="sng" strike="noStrike" cap="none" dirty="0">
                          <a:solidFill>
                            <a:schemeClr val="lt1"/>
                          </a:solidFill>
                          <a:latin typeface="+mn-lt"/>
                          <a:ea typeface="+mn-ea"/>
                          <a:cs typeface="+mn-cs"/>
                          <a:sym typeface="Arial"/>
                        </a:rPr>
                        <a:t>AUTOR</a:t>
                      </a:r>
                      <a:endParaRPr sz="1500" b="1" i="0" u="sng" strike="noStrike" cap="none" dirty="0">
                        <a:solidFill>
                          <a:schemeClr val="lt1"/>
                        </a:solidFill>
                        <a:latin typeface="+mn-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 sz="1500" b="1" u="sng" dirty="0">
                          <a:solidFill>
                            <a:schemeClr val="lt1"/>
                          </a:solidFill>
                        </a:rPr>
                        <a:t>TÍTULO</a:t>
                      </a:r>
                      <a:endParaRPr sz="1500" b="1" u="sng"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 sz="1500" b="1" u="sng" dirty="0">
                          <a:solidFill>
                            <a:schemeClr val="lt1"/>
                          </a:solidFill>
                        </a:rPr>
                        <a:t>FECHA</a:t>
                      </a:r>
                      <a:endParaRPr sz="1500" b="1" u="sng" dirty="0">
                        <a:solidFill>
                          <a:schemeClr val="lt1"/>
                        </a:solidFill>
                      </a:endParaRPr>
                    </a:p>
                  </a:txBody>
                  <a:tcPr marL="121900" marR="121900" marT="121900" marB="121900"/>
                </a:tc>
                <a:extLst>
                  <a:ext uri="{0D108BD9-81ED-4DB2-BD59-A6C34878D82A}">
                    <a16:rowId xmlns:a16="http://schemas.microsoft.com/office/drawing/2014/main" val="10000"/>
                  </a:ext>
                </a:extLst>
              </a:tr>
              <a:tr h="522077">
                <a:tc>
                  <a:txBody>
                    <a:bodyPr/>
                    <a:lstStyle/>
                    <a:p>
                      <a:pPr marL="69850"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Alberto de la Fuente</a:t>
                      </a:r>
                    </a:p>
                  </a:txBody>
                  <a:tcPr marL="0" marR="0" marT="0" marB="0"/>
                </a:tc>
                <a:tc>
                  <a:txBody>
                    <a:bodyPr/>
                    <a:lstStyle/>
                    <a:p>
                      <a:pPr algn="l">
                        <a:spcAft>
                          <a:spcPts val="0"/>
                        </a:spcAft>
                      </a:pPr>
                      <a:r>
                        <a:rPr lang="es-ES" sz="1200" b="0" i="0" u="none" strike="noStrike" cap="none" dirty="0">
                          <a:solidFill>
                            <a:schemeClr val="bg1"/>
                          </a:solidFill>
                          <a:effectLst/>
                          <a:latin typeface="+mn-lt"/>
                          <a:ea typeface="+mn-ea"/>
                          <a:cs typeface="+mn-cs"/>
                          <a:sym typeface="Arial"/>
                        </a:rPr>
                        <a:t>Johann Sebastián Bach y familia, Buxtehude, etc.</a:t>
                      </a:r>
                    </a:p>
                  </a:txBody>
                  <a:tcPr marL="68580" marR="68580" marT="0" marB="0"/>
                </a:tc>
                <a:tc>
                  <a:txBody>
                    <a:bodyPr/>
                    <a:lstStyle/>
                    <a:p>
                      <a:pPr marL="0" lvl="0" indent="0" algn="ctr" rtl="0">
                        <a:spcBef>
                          <a:spcPts val="0"/>
                        </a:spcBef>
                        <a:spcAft>
                          <a:spcPts val="0"/>
                        </a:spcAft>
                        <a:buNone/>
                      </a:pPr>
                      <a:r>
                        <a:rPr lang="es-ES" sz="1200" dirty="0">
                          <a:solidFill>
                            <a:schemeClr val="lt1"/>
                          </a:solidFill>
                        </a:rPr>
                        <a:t>26 de enero y 2 de febrero de 2022</a:t>
                      </a:r>
                      <a:endParaRPr sz="1200" dirty="0">
                        <a:solidFill>
                          <a:schemeClr val="lt1"/>
                        </a:solidFill>
                      </a:endParaRPr>
                    </a:p>
                  </a:txBody>
                  <a:tcPr marL="121900" marR="121900" marT="121900" marB="121900"/>
                </a:tc>
                <a:extLst>
                  <a:ext uri="{0D108BD9-81ED-4DB2-BD59-A6C34878D82A}">
                    <a16:rowId xmlns:a16="http://schemas.microsoft.com/office/drawing/2014/main" val="10002"/>
                  </a:ext>
                </a:extLst>
              </a:tr>
              <a:tr h="444137">
                <a:tc>
                  <a:txBody>
                    <a:bodyPr/>
                    <a:lstStyle/>
                    <a:p>
                      <a:pPr marL="69850"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Enrique García</a:t>
                      </a:r>
                    </a:p>
                  </a:txBody>
                  <a:tcPr marL="0" marR="0" marT="0" marB="0"/>
                </a:tc>
                <a:tc>
                  <a:txBody>
                    <a:bodyPr/>
                    <a:lstStyle/>
                    <a:p>
                      <a:pPr marL="0" marR="0" lvl="0" indent="0" algn="l" rtl="0">
                        <a:lnSpc>
                          <a:spcPct val="100000"/>
                        </a:lnSpc>
                        <a:spcBef>
                          <a:spcPts val="0"/>
                        </a:spcBef>
                        <a:spcAft>
                          <a:spcPts val="0"/>
                        </a:spcAft>
                        <a:buClr>
                          <a:srgbClr val="000000"/>
                        </a:buClr>
                        <a:buFont typeface="Arial"/>
                        <a:buNone/>
                        <a:tabLst>
                          <a:tab pos="526415" algn="l"/>
                        </a:tabLst>
                      </a:pPr>
                      <a:endParaRPr lang="es-ES" sz="1200" b="0" i="0" u="none" strike="noStrike" cap="none" dirty="0">
                        <a:solidFill>
                          <a:schemeClr val="bg1"/>
                        </a:solidFill>
                        <a:effectLst/>
                        <a:latin typeface="+mn-lt"/>
                        <a:ea typeface="+mn-ea"/>
                        <a:cs typeface="+mn-cs"/>
                        <a:sym typeface="Arial"/>
                      </a:endParaRPr>
                    </a:p>
                    <a:p>
                      <a:pPr marL="0" marR="0" lvl="0" indent="0" algn="l" rtl="0">
                        <a:lnSpc>
                          <a:spcPct val="100000"/>
                        </a:lnSpc>
                        <a:spcBef>
                          <a:spcPts val="0"/>
                        </a:spcBef>
                        <a:spcAft>
                          <a:spcPts val="0"/>
                        </a:spcAft>
                        <a:buClr>
                          <a:srgbClr val="000000"/>
                        </a:buClr>
                        <a:buFont typeface="Arial"/>
                        <a:buNone/>
                        <a:tabLst>
                          <a:tab pos="526415" algn="l"/>
                        </a:tabLst>
                      </a:pPr>
                      <a:r>
                        <a:rPr lang="en-US" sz="1200" b="0" i="0" u="none" strike="noStrike" cap="none" dirty="0">
                          <a:solidFill>
                            <a:schemeClr val="bg1"/>
                          </a:solidFill>
                          <a:effectLst/>
                          <a:latin typeface="+mn-lt"/>
                          <a:ea typeface="+mn-ea"/>
                          <a:cs typeface="+mn-cs"/>
                          <a:sym typeface="Arial"/>
                        </a:rPr>
                        <a:t>  Barber, Beethoven, Berlioz, Bernstein,   </a:t>
                      </a:r>
                    </a:p>
                    <a:p>
                      <a:pPr marL="0" marR="0" lvl="0" indent="0" algn="l" rtl="0">
                        <a:lnSpc>
                          <a:spcPct val="100000"/>
                        </a:lnSpc>
                        <a:spcBef>
                          <a:spcPts val="0"/>
                        </a:spcBef>
                        <a:spcAft>
                          <a:spcPts val="0"/>
                        </a:spcAft>
                        <a:buClr>
                          <a:srgbClr val="000000"/>
                        </a:buClr>
                        <a:buFont typeface="Arial"/>
                        <a:buNone/>
                        <a:tabLst>
                          <a:tab pos="526415" algn="l"/>
                        </a:tabLst>
                      </a:pPr>
                      <a:r>
                        <a:rPr lang="en-US" sz="1200" b="0" i="0" u="none" strike="noStrike" cap="none" dirty="0">
                          <a:solidFill>
                            <a:schemeClr val="bg1"/>
                          </a:solidFill>
                          <a:effectLst/>
                          <a:latin typeface="+mn-lt"/>
                          <a:ea typeface="+mn-ea"/>
                          <a:cs typeface="+mn-cs"/>
                          <a:sym typeface="Arial"/>
                        </a:rPr>
                        <a:t>  Brahms, Britten, </a:t>
                      </a:r>
                      <a:r>
                        <a:rPr lang="en-US" sz="1200" b="0" i="0" u="none" strike="noStrike" cap="none" dirty="0" err="1">
                          <a:solidFill>
                            <a:schemeClr val="bg1"/>
                          </a:solidFill>
                          <a:effectLst/>
                          <a:latin typeface="+mn-lt"/>
                          <a:ea typeface="+mn-ea"/>
                          <a:cs typeface="+mn-cs"/>
                          <a:sym typeface="Arial"/>
                        </a:rPr>
                        <a:t>otros</a:t>
                      </a:r>
                      <a:endParaRPr lang="es-ES" sz="1200" b="0" i="0" u="none" strike="noStrike" cap="none" dirty="0">
                        <a:solidFill>
                          <a:schemeClr val="bg1"/>
                        </a:solidFill>
                        <a:effectLst/>
                        <a:latin typeface="+mn-lt"/>
                        <a:ea typeface="+mn-ea"/>
                        <a:cs typeface="+mn-cs"/>
                        <a:sym typeface="Arial"/>
                      </a:endParaRPr>
                    </a:p>
                  </a:txBody>
                  <a:tcPr marL="0" marR="0" marT="0" marB="0"/>
                </a:tc>
                <a:tc>
                  <a:txBody>
                    <a:bodyPr/>
                    <a:lstStyle/>
                    <a:p>
                      <a:pPr marL="0" lvl="0" indent="0" algn="ctr" rtl="0">
                        <a:spcBef>
                          <a:spcPts val="0"/>
                        </a:spcBef>
                        <a:spcAft>
                          <a:spcPts val="0"/>
                        </a:spcAft>
                        <a:buNone/>
                      </a:pPr>
                      <a:r>
                        <a:rPr lang="es" sz="1200" dirty="0">
                          <a:solidFill>
                            <a:schemeClr val="lt1"/>
                          </a:solidFill>
                        </a:rPr>
                        <a:t>9 </a:t>
                      </a:r>
                      <a:r>
                        <a:rPr lang="es-ES" sz="1200" dirty="0">
                          <a:solidFill>
                            <a:schemeClr val="lt1"/>
                          </a:solidFill>
                        </a:rPr>
                        <a:t>y 16 de febrero de 2022</a:t>
                      </a:r>
                      <a:endParaRPr sz="1200" dirty="0">
                        <a:solidFill>
                          <a:schemeClr val="lt1"/>
                        </a:solidFill>
                      </a:endParaRPr>
                    </a:p>
                  </a:txBody>
                  <a:tcPr marL="121900" marR="121900" marT="121900" marB="121900"/>
                </a:tc>
                <a:extLst>
                  <a:ext uri="{0D108BD9-81ED-4DB2-BD59-A6C34878D82A}">
                    <a16:rowId xmlns:a16="http://schemas.microsoft.com/office/drawing/2014/main" val="10003"/>
                  </a:ext>
                </a:extLst>
              </a:tr>
              <a:tr h="0">
                <a:tc>
                  <a:txBody>
                    <a:bodyPr/>
                    <a:lstStyle/>
                    <a:p>
                      <a:pPr marL="6985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lang="es-ES" sz="12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Enrique García</a:t>
                      </a:r>
                    </a:p>
                    <a:p>
                      <a:pPr marL="69850" algn="l">
                        <a:lnSpc>
                          <a:spcPct val="200000"/>
                        </a:lnSpc>
                        <a:spcAft>
                          <a:spcPts val="0"/>
                        </a:spcAft>
                      </a:pPr>
                      <a:endParaRPr lang="es-ES" sz="1200"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l" rtl="0">
                        <a:lnSpc>
                          <a:spcPct val="100000"/>
                        </a:lnSpc>
                        <a:spcBef>
                          <a:spcPts val="0"/>
                        </a:spcBef>
                        <a:spcAft>
                          <a:spcPts val="0"/>
                        </a:spcAft>
                        <a:buClr>
                          <a:srgbClr val="000000"/>
                        </a:buClr>
                        <a:buFont typeface="Arial"/>
                        <a:buNone/>
                        <a:tabLst>
                          <a:tab pos="526415" algn="l"/>
                        </a:tabLst>
                      </a:pPr>
                      <a:endParaRPr lang="es-ES" sz="1200" b="0" i="0" u="none" strike="noStrike" cap="none" dirty="0">
                        <a:solidFill>
                          <a:schemeClr val="bg1"/>
                        </a:solidFill>
                        <a:effectLst/>
                        <a:latin typeface="+mn-lt"/>
                        <a:ea typeface="+mn-ea"/>
                        <a:cs typeface="+mn-cs"/>
                        <a:sym typeface="Arial"/>
                      </a:endParaRPr>
                    </a:p>
                    <a:p>
                      <a:pPr marL="0" marR="0" lvl="0"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Caccini</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Caldara</a:t>
                      </a:r>
                      <a:r>
                        <a:rPr lang="es-ES" sz="1200" b="0" i="0" u="none" strike="noStrike" cap="none" dirty="0">
                          <a:solidFill>
                            <a:schemeClr val="bg1"/>
                          </a:solidFill>
                          <a:effectLst/>
                          <a:latin typeface="+mn-lt"/>
                          <a:ea typeface="+mn-ea"/>
                          <a:cs typeface="+mn-cs"/>
                          <a:sym typeface="Arial"/>
                        </a:rPr>
                        <a:t>, Charpentier, Chopin,</a:t>
                      </a:r>
                    </a:p>
                    <a:p>
                      <a:pPr marL="0" marR="0" lvl="0"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Copland</a:t>
                      </a:r>
                      <a:r>
                        <a:rPr lang="es-ES" sz="1200" b="0" i="0" u="none" strike="noStrike" cap="none" dirty="0">
                          <a:solidFill>
                            <a:schemeClr val="bg1"/>
                          </a:solidFill>
                          <a:effectLst/>
                          <a:latin typeface="+mn-lt"/>
                          <a:ea typeface="+mn-ea"/>
                          <a:cs typeface="+mn-cs"/>
                          <a:sym typeface="Arial"/>
                        </a:rPr>
                        <a:t>, Corelli, otros</a:t>
                      </a:r>
                    </a:p>
                  </a:txBody>
                  <a:tcPr marL="0" marR="0" marT="0" marB="0"/>
                </a:tc>
                <a:tc>
                  <a:txBody>
                    <a:bodyPr/>
                    <a:lstStyle/>
                    <a:p>
                      <a:pPr marL="0" lvl="0" indent="0" algn="ctr" rtl="0">
                        <a:spcBef>
                          <a:spcPts val="0"/>
                        </a:spcBef>
                        <a:spcAft>
                          <a:spcPts val="0"/>
                        </a:spcAft>
                        <a:buNone/>
                      </a:pPr>
                      <a:r>
                        <a:rPr lang="es-ES" sz="1200" dirty="0">
                          <a:solidFill>
                            <a:schemeClr val="lt1"/>
                          </a:solidFill>
                        </a:rPr>
                        <a:t>23 de febrero de 2022</a:t>
                      </a:r>
                      <a:endParaRPr sz="1200" dirty="0">
                        <a:solidFill>
                          <a:schemeClr val="lt1"/>
                        </a:solidFill>
                      </a:endParaRPr>
                    </a:p>
                  </a:txBody>
                  <a:tcPr marL="121900" marR="121900" marT="121900" marB="121900"/>
                </a:tc>
                <a:extLst>
                  <a:ext uri="{0D108BD9-81ED-4DB2-BD59-A6C34878D82A}">
                    <a16:rowId xmlns:a16="http://schemas.microsoft.com/office/drawing/2014/main" val="10004"/>
                  </a:ext>
                </a:extLst>
              </a:tr>
              <a:tr h="577641">
                <a:tc>
                  <a:txBody>
                    <a:bodyPr/>
                    <a:lstStyle/>
                    <a:p>
                      <a:pPr marL="69215"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Enrique</a:t>
                      </a:r>
                      <a:r>
                        <a:rPr lang="es-ES" sz="1200" baseline="0" dirty="0">
                          <a:solidFill>
                            <a:schemeClr val="bg1"/>
                          </a:solidFill>
                          <a:effectLst/>
                          <a:latin typeface="+mj-lt"/>
                          <a:ea typeface="Times New Roman" panose="02020603050405020304" pitchFamily="18" charset="0"/>
                          <a:cs typeface="Times New Roman" panose="02020603050405020304" pitchFamily="18" charset="0"/>
                        </a:rPr>
                        <a:t> García</a:t>
                      </a:r>
                      <a:endParaRPr lang="es-ES" sz="1200"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Delibes, </a:t>
                      </a:r>
                      <a:r>
                        <a:rPr lang="es-ES" sz="1200" b="0" i="0" u="none" strike="noStrike" cap="none" dirty="0" err="1">
                          <a:solidFill>
                            <a:schemeClr val="bg1"/>
                          </a:solidFill>
                          <a:effectLst/>
                          <a:latin typeface="+mn-lt"/>
                          <a:ea typeface="+mn-ea"/>
                          <a:cs typeface="+mn-cs"/>
                          <a:sym typeface="Arial"/>
                        </a:rPr>
                        <a:t>Delius</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Donizetti</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Dvorâk</a:t>
                      </a:r>
                      <a:r>
                        <a:rPr lang="es-ES" sz="1200" b="0" i="0" u="none" strike="noStrike" cap="none" dirty="0">
                          <a:solidFill>
                            <a:schemeClr val="bg1"/>
                          </a:solidFill>
                          <a:effectLst/>
                          <a:latin typeface="+mn-lt"/>
                          <a:ea typeface="+mn-ea"/>
                          <a:cs typeface="+mn-cs"/>
                          <a:sym typeface="Arial"/>
                        </a:rPr>
                        <a:t>, Debussy, otros</a:t>
                      </a:r>
                      <a:endParaRPr sz="1200" b="0" i="0" u="none" strike="noStrike" cap="none" dirty="0">
                        <a:solidFill>
                          <a:schemeClr val="bg1"/>
                        </a:solidFill>
                        <a:effectLst/>
                        <a:latin typeface="+mn-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ES" sz="1200" dirty="0">
                          <a:solidFill>
                            <a:schemeClr val="lt1"/>
                          </a:solidFill>
                        </a:rPr>
                        <a:t>2 de marzo de 2022</a:t>
                      </a:r>
                      <a:endParaRPr sz="1200" dirty="0">
                        <a:solidFill>
                          <a:schemeClr val="lt1"/>
                        </a:solidFill>
                      </a:endParaRPr>
                    </a:p>
                  </a:txBody>
                  <a:tcPr marL="121900" marR="121900" marT="121900" marB="121900"/>
                </a:tc>
                <a:extLst>
                  <a:ext uri="{0D108BD9-81ED-4DB2-BD59-A6C34878D82A}">
                    <a16:rowId xmlns:a16="http://schemas.microsoft.com/office/drawing/2014/main" val="1556684112"/>
                  </a:ext>
                </a:extLst>
              </a:tr>
              <a:tr h="577641">
                <a:tc>
                  <a:txBody>
                    <a:bodyPr/>
                    <a:lstStyle/>
                    <a:p>
                      <a:pPr marL="69215"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 Javier Centeno</a:t>
                      </a:r>
                    </a:p>
                  </a:txBody>
                  <a:tcPr marL="0" marR="0" marT="0" marB="0"/>
                </a:tc>
                <a:tc>
                  <a:txBody>
                    <a:bodyPr/>
                    <a:lstStyle/>
                    <a:p>
                      <a:pPr marL="0" marR="0" lvl="0"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Elgar, Falla, Fauré, </a:t>
                      </a:r>
                      <a:r>
                        <a:rPr lang="es-ES" sz="1200" b="0" i="0" u="none" strike="noStrike" cap="none" dirty="0" err="1">
                          <a:solidFill>
                            <a:schemeClr val="bg1"/>
                          </a:solidFill>
                          <a:effectLst/>
                          <a:latin typeface="+mn-lt"/>
                          <a:ea typeface="+mn-ea"/>
                          <a:cs typeface="+mn-cs"/>
                          <a:sym typeface="Arial"/>
                        </a:rPr>
                        <a:t>Franck</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Gounod</a:t>
                      </a:r>
                      <a:r>
                        <a:rPr lang="es-ES" sz="1200" b="0" i="0" u="none" strike="noStrike" cap="none" dirty="0">
                          <a:solidFill>
                            <a:schemeClr val="bg1"/>
                          </a:solidFill>
                          <a:effectLst/>
                          <a:latin typeface="+mn-lt"/>
                          <a:ea typeface="+mn-ea"/>
                          <a:cs typeface="+mn-cs"/>
                          <a:sym typeface="Arial"/>
                        </a:rPr>
                        <a:t>, Guridi, Granados, </a:t>
                      </a:r>
                      <a:r>
                        <a:rPr lang="es-ES" sz="1200" b="0" i="0" u="none" strike="noStrike" cap="none" dirty="0" err="1">
                          <a:solidFill>
                            <a:schemeClr val="bg1"/>
                          </a:solidFill>
                          <a:effectLst/>
                          <a:latin typeface="+mn-lt"/>
                          <a:ea typeface="+mn-ea"/>
                          <a:cs typeface="+mn-cs"/>
                          <a:sym typeface="Arial"/>
                        </a:rPr>
                        <a:t>Gluck</a:t>
                      </a:r>
                      <a:r>
                        <a:rPr lang="es-ES" sz="1200" b="0" i="0" u="none" strike="noStrike" cap="none" dirty="0">
                          <a:solidFill>
                            <a:schemeClr val="bg1"/>
                          </a:solidFill>
                          <a:effectLst/>
                          <a:latin typeface="+mn-lt"/>
                          <a:ea typeface="+mn-ea"/>
                          <a:cs typeface="+mn-cs"/>
                          <a:sym typeface="Arial"/>
                        </a:rPr>
                        <a:t>, Grieg, otros</a:t>
                      </a:r>
                      <a:endParaRPr sz="1200" b="0" i="0" u="none" strike="noStrike" cap="none" dirty="0">
                        <a:solidFill>
                          <a:schemeClr val="bg1"/>
                        </a:solidFill>
                        <a:effectLst/>
                        <a:latin typeface="+mn-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 sz="1200" dirty="0">
                          <a:solidFill>
                            <a:schemeClr val="lt1"/>
                          </a:solidFill>
                        </a:rPr>
                        <a:t>9 </a:t>
                      </a:r>
                      <a:r>
                        <a:rPr lang="es-ES" sz="1200" dirty="0">
                          <a:solidFill>
                            <a:schemeClr val="lt1"/>
                          </a:solidFill>
                        </a:rPr>
                        <a:t>y 16 de marzo de 2022</a:t>
                      </a:r>
                      <a:endParaRPr sz="1200" dirty="0">
                        <a:solidFill>
                          <a:schemeClr val="lt1"/>
                        </a:solidFill>
                      </a:endParaRPr>
                    </a:p>
                  </a:txBody>
                  <a:tcPr marL="121900" marR="121900" marT="121900" marB="121900"/>
                </a:tc>
                <a:extLst>
                  <a:ext uri="{0D108BD9-81ED-4DB2-BD59-A6C34878D82A}">
                    <a16:rowId xmlns:a16="http://schemas.microsoft.com/office/drawing/2014/main" val="10005"/>
                  </a:ext>
                </a:extLst>
              </a:tr>
              <a:tr h="473305">
                <a:tc>
                  <a:txBody>
                    <a:bodyPr/>
                    <a:lstStyle/>
                    <a:p>
                      <a:pPr marL="69850" algn="l">
                        <a:lnSpc>
                          <a:spcPct val="200000"/>
                        </a:lnSpc>
                        <a:spcBef>
                          <a:spcPts val="5"/>
                        </a:spcBef>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Alberto de la Fuente</a:t>
                      </a:r>
                    </a:p>
                  </a:txBody>
                  <a:tcPr marL="0" marR="0" marT="0" marB="0"/>
                </a:tc>
                <a:tc>
                  <a:txBody>
                    <a:bodyPr/>
                    <a:lstStyle/>
                    <a:p>
                      <a:pPr marL="0" marR="0" lvl="0"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j-lt"/>
                          <a:ea typeface="+mn-ea"/>
                          <a:cs typeface="+mn-cs"/>
                          <a:sym typeface="Arial"/>
                        </a:rPr>
                        <a:t>Hahn, Halffter, Haendel, Haydn, Holst, Lecuona, Liszt, Mozart, </a:t>
                      </a:r>
                      <a:r>
                        <a:rPr lang="es-ES" sz="1200" b="0" i="0" u="none" strike="noStrike" cap="none" dirty="0" err="1">
                          <a:solidFill>
                            <a:schemeClr val="bg1"/>
                          </a:solidFill>
                          <a:effectLst/>
                          <a:latin typeface="+mj-lt"/>
                          <a:ea typeface="+mn-ea"/>
                          <a:cs typeface="+mn-cs"/>
                          <a:sym typeface="Arial"/>
                        </a:rPr>
                        <a:t>Montsalvatge</a:t>
                      </a:r>
                      <a:r>
                        <a:rPr lang="es-ES" sz="1200" b="0" i="0" u="none" strike="noStrike" cap="none" dirty="0">
                          <a:solidFill>
                            <a:schemeClr val="bg1"/>
                          </a:solidFill>
                          <a:effectLst/>
                          <a:latin typeface="+mj-lt"/>
                          <a:ea typeface="+mn-ea"/>
                          <a:cs typeface="+mn-cs"/>
                          <a:sym typeface="Arial"/>
                        </a:rPr>
                        <a:t>, </a:t>
                      </a:r>
                      <a:r>
                        <a:rPr lang="es-ES" sz="1200" b="0" i="0" u="none" strike="noStrike" cap="none" dirty="0" err="1">
                          <a:solidFill>
                            <a:schemeClr val="bg1"/>
                          </a:solidFill>
                          <a:effectLst/>
                          <a:latin typeface="+mj-lt"/>
                          <a:ea typeface="+mn-ea"/>
                          <a:cs typeface="+mn-cs"/>
                          <a:sym typeface="Arial"/>
                        </a:rPr>
                        <a:t>Mussorgsky</a:t>
                      </a:r>
                      <a:r>
                        <a:rPr lang="es-ES" sz="1200" b="0" i="0" u="none" strike="noStrike" cap="none" dirty="0">
                          <a:solidFill>
                            <a:schemeClr val="bg1"/>
                          </a:solidFill>
                          <a:effectLst/>
                          <a:latin typeface="+mj-lt"/>
                          <a:ea typeface="+mn-ea"/>
                          <a:cs typeface="+mn-cs"/>
                          <a:sym typeface="Arial"/>
                        </a:rPr>
                        <a:t>, </a:t>
                      </a:r>
                      <a:r>
                        <a:rPr lang="es-ES" sz="1200" b="0" i="0" u="none" strike="noStrike" cap="none" dirty="0" err="1">
                          <a:solidFill>
                            <a:schemeClr val="bg1"/>
                          </a:solidFill>
                          <a:effectLst/>
                          <a:latin typeface="+mj-lt"/>
                          <a:ea typeface="+mn-ea"/>
                          <a:cs typeface="+mn-cs"/>
                          <a:sym typeface="Arial"/>
                        </a:rPr>
                        <a:t>Messiaen</a:t>
                      </a:r>
                      <a:r>
                        <a:rPr lang="es-ES" sz="1200" b="0" i="0" u="none" strike="noStrike" cap="none" dirty="0">
                          <a:solidFill>
                            <a:schemeClr val="bg1"/>
                          </a:solidFill>
                          <a:effectLst/>
                          <a:latin typeface="+mj-lt"/>
                          <a:ea typeface="+mn-ea"/>
                          <a:cs typeface="+mn-cs"/>
                          <a:sym typeface="Arial"/>
                        </a:rPr>
                        <a:t>, otros</a:t>
                      </a:r>
                      <a:endParaRPr sz="1200" b="0" i="0" u="none" strike="noStrike" cap="none" dirty="0">
                        <a:solidFill>
                          <a:schemeClr val="bg1"/>
                        </a:solidFill>
                        <a:effectLst/>
                        <a:latin typeface="+mj-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 sz="1200" dirty="0">
                          <a:solidFill>
                            <a:schemeClr val="bg1"/>
                          </a:solidFill>
                          <a:latin typeface="+mj-lt"/>
                        </a:rPr>
                        <a:t>23 </a:t>
                      </a:r>
                      <a:r>
                        <a:rPr lang="es-ES" sz="1200" dirty="0">
                          <a:solidFill>
                            <a:schemeClr val="bg1"/>
                          </a:solidFill>
                          <a:latin typeface="+mj-lt"/>
                        </a:rPr>
                        <a:t>de marzo de 2022</a:t>
                      </a:r>
                      <a:endParaRPr sz="1200" dirty="0">
                        <a:solidFill>
                          <a:schemeClr val="bg1"/>
                        </a:solidFill>
                        <a:latin typeface="+mj-lt"/>
                      </a:endParaRPr>
                    </a:p>
                  </a:txBody>
                  <a:tcPr marL="121900" marR="121900" marT="121900" marB="121900"/>
                </a:tc>
                <a:extLst>
                  <a:ext uri="{0D108BD9-81ED-4DB2-BD59-A6C34878D82A}">
                    <a16:rowId xmlns:a16="http://schemas.microsoft.com/office/drawing/2014/main" val="10006"/>
                  </a:ext>
                </a:extLst>
              </a:tr>
              <a:tr h="418604">
                <a:tc>
                  <a:txBody>
                    <a:bodyPr/>
                    <a:lstStyle/>
                    <a:p>
                      <a:pPr marL="69850"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Alberto de la Fuente</a:t>
                      </a:r>
                    </a:p>
                  </a:txBody>
                  <a:tcPr marL="0" marR="0" marT="0" marB="0"/>
                </a:tc>
                <a:tc>
                  <a:txBody>
                    <a:bodyPr/>
                    <a:lstStyle/>
                    <a:p>
                      <a:pPr marL="0" marR="0" lvl="0"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err="1">
                          <a:solidFill>
                            <a:schemeClr val="bg1"/>
                          </a:solidFill>
                          <a:effectLst/>
                          <a:latin typeface="+mj-lt"/>
                          <a:ea typeface="+mn-ea"/>
                          <a:cs typeface="+mn-cs"/>
                          <a:sym typeface="Arial"/>
                        </a:rPr>
                        <a:t>Offenbach</a:t>
                      </a:r>
                      <a:r>
                        <a:rPr lang="es-ES" sz="1200" b="0" i="0" u="none" strike="noStrike" cap="none" dirty="0">
                          <a:solidFill>
                            <a:schemeClr val="bg1"/>
                          </a:solidFill>
                          <a:effectLst/>
                          <a:latin typeface="+mj-lt"/>
                          <a:ea typeface="+mn-ea"/>
                          <a:cs typeface="+mn-cs"/>
                          <a:sym typeface="Arial"/>
                        </a:rPr>
                        <a:t>, Pachelbel, Paganini, Penderecki, </a:t>
                      </a:r>
                      <a:r>
                        <a:rPr lang="es-ES" sz="1200" b="0" i="0" u="none" strike="noStrike" cap="none" dirty="0" err="1">
                          <a:solidFill>
                            <a:schemeClr val="bg1"/>
                          </a:solidFill>
                          <a:effectLst/>
                          <a:latin typeface="+mj-lt"/>
                          <a:ea typeface="+mn-ea"/>
                          <a:cs typeface="+mn-cs"/>
                          <a:sym typeface="Arial"/>
                        </a:rPr>
                        <a:t>Pärt</a:t>
                      </a:r>
                      <a:r>
                        <a:rPr lang="es-ES" sz="1200" b="0" i="0" u="none" strike="noStrike" cap="none" dirty="0">
                          <a:solidFill>
                            <a:schemeClr val="bg1"/>
                          </a:solidFill>
                          <a:effectLst/>
                          <a:latin typeface="+mj-lt"/>
                          <a:ea typeface="+mn-ea"/>
                          <a:cs typeface="+mn-cs"/>
                          <a:sym typeface="Arial"/>
                        </a:rPr>
                        <a:t>, Pedrell, Poulenc, Piazzolla</a:t>
                      </a:r>
                      <a:endParaRPr sz="1200" b="0" i="0" u="none" strike="noStrike" cap="none" dirty="0">
                        <a:solidFill>
                          <a:schemeClr val="bg1"/>
                        </a:solidFill>
                        <a:effectLst/>
                        <a:latin typeface="+mj-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 sz="1200" dirty="0">
                          <a:solidFill>
                            <a:schemeClr val="bg1"/>
                          </a:solidFill>
                          <a:latin typeface="+mj-lt"/>
                        </a:rPr>
                        <a:t>30 </a:t>
                      </a:r>
                      <a:r>
                        <a:rPr lang="es-ES" sz="1200" dirty="0">
                          <a:solidFill>
                            <a:schemeClr val="bg1"/>
                          </a:solidFill>
                          <a:latin typeface="+mj-lt"/>
                        </a:rPr>
                        <a:t>de marzo de 2022</a:t>
                      </a:r>
                      <a:endParaRPr sz="1200" dirty="0">
                        <a:solidFill>
                          <a:schemeClr val="bg1"/>
                        </a:solidFill>
                        <a:latin typeface="+mj-lt"/>
                      </a:endParaRPr>
                    </a:p>
                  </a:txBody>
                  <a:tcPr marL="121900" marR="121900" marT="121900" marB="1219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9141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title"/>
          </p:nvPr>
        </p:nvSpPr>
        <p:spPr>
          <a:xfrm>
            <a:off x="1730000" y="525000"/>
            <a:ext cx="9385200" cy="686800"/>
          </a:xfrm>
          <a:prstGeom prst="rect">
            <a:avLst/>
          </a:prstGeom>
        </p:spPr>
        <p:txBody>
          <a:bodyPr spcFirstLastPara="1" wrap="square" lIns="121900" tIns="121900" rIns="121900" bIns="121900" anchor="t" anchorCtr="0">
            <a:noAutofit/>
          </a:bodyPr>
          <a:lstStyle/>
          <a:p>
            <a:pPr algn="ctr"/>
            <a:r>
              <a:rPr lang="es" b="1" u="sng" dirty="0"/>
              <a:t>CURSO “APRECIACIÓN MUSICAL”</a:t>
            </a:r>
            <a:endParaRPr b="1" u="sng" dirty="0"/>
          </a:p>
        </p:txBody>
      </p:sp>
      <p:graphicFrame>
        <p:nvGraphicFramePr>
          <p:cNvPr id="271" name="Google Shape;271;p33"/>
          <p:cNvGraphicFramePr/>
          <p:nvPr>
            <p:extLst>
              <p:ext uri="{D42A27DB-BD31-4B8C-83A1-F6EECF244321}">
                <p14:modId xmlns:p14="http://schemas.microsoft.com/office/powerpoint/2010/main" val="3452386822"/>
              </p:ext>
            </p:extLst>
          </p:nvPr>
        </p:nvGraphicFramePr>
        <p:xfrm>
          <a:off x="1499487" y="1923302"/>
          <a:ext cx="9615713" cy="4446714"/>
        </p:xfrm>
        <a:graphic>
          <a:graphicData uri="http://schemas.openxmlformats.org/drawingml/2006/table">
            <a:tbl>
              <a:tblPr>
                <a:noFill/>
              </a:tblPr>
              <a:tblGrid>
                <a:gridCol w="2432433">
                  <a:extLst>
                    <a:ext uri="{9D8B030D-6E8A-4147-A177-3AD203B41FA5}">
                      <a16:colId xmlns:a16="http://schemas.microsoft.com/office/drawing/2014/main" val="20000"/>
                    </a:ext>
                  </a:extLst>
                </a:gridCol>
                <a:gridCol w="4336869">
                  <a:extLst>
                    <a:ext uri="{9D8B030D-6E8A-4147-A177-3AD203B41FA5}">
                      <a16:colId xmlns:a16="http://schemas.microsoft.com/office/drawing/2014/main" val="20001"/>
                    </a:ext>
                  </a:extLst>
                </a:gridCol>
                <a:gridCol w="2846411">
                  <a:extLst>
                    <a:ext uri="{9D8B030D-6E8A-4147-A177-3AD203B41FA5}">
                      <a16:colId xmlns:a16="http://schemas.microsoft.com/office/drawing/2014/main" val="20002"/>
                    </a:ext>
                  </a:extLst>
                </a:gridCol>
              </a:tblGrid>
              <a:tr h="475819">
                <a:tc>
                  <a:txBody>
                    <a:bodyPr/>
                    <a:lstStyle/>
                    <a:p>
                      <a:pPr marL="0" marR="0" lvl="0" indent="0" algn="ctr" rtl="0">
                        <a:lnSpc>
                          <a:spcPct val="100000"/>
                        </a:lnSpc>
                        <a:spcBef>
                          <a:spcPts val="0"/>
                        </a:spcBef>
                        <a:spcAft>
                          <a:spcPts val="0"/>
                        </a:spcAft>
                        <a:buClr>
                          <a:srgbClr val="000000"/>
                        </a:buClr>
                        <a:buFont typeface="Arial"/>
                        <a:buNone/>
                      </a:pPr>
                      <a:r>
                        <a:rPr lang="es" sz="1500" b="1" i="0" u="sng" strike="noStrike" cap="none" dirty="0">
                          <a:solidFill>
                            <a:schemeClr val="lt1"/>
                          </a:solidFill>
                          <a:latin typeface="+mn-lt"/>
                          <a:ea typeface="+mn-ea"/>
                          <a:cs typeface="+mn-cs"/>
                          <a:sym typeface="Arial"/>
                        </a:rPr>
                        <a:t>AUTOR</a:t>
                      </a:r>
                      <a:endParaRPr sz="1500" b="1" i="0" u="sng" strike="noStrike" cap="none" dirty="0">
                        <a:solidFill>
                          <a:schemeClr val="lt1"/>
                        </a:solidFill>
                        <a:latin typeface="+mn-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 sz="1500" b="1" u="sng" dirty="0">
                          <a:solidFill>
                            <a:schemeClr val="lt1"/>
                          </a:solidFill>
                        </a:rPr>
                        <a:t>TÍTULO</a:t>
                      </a:r>
                      <a:endParaRPr sz="1500" b="1" u="sng"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 sz="1500" b="1" u="sng" dirty="0">
                          <a:solidFill>
                            <a:schemeClr val="lt1"/>
                          </a:solidFill>
                        </a:rPr>
                        <a:t>FECHA</a:t>
                      </a:r>
                      <a:endParaRPr sz="1500" b="1" u="sng" dirty="0">
                        <a:solidFill>
                          <a:schemeClr val="lt1"/>
                        </a:solidFill>
                      </a:endParaRPr>
                    </a:p>
                  </a:txBody>
                  <a:tcPr marL="121900" marR="121900" marT="121900" marB="121900"/>
                </a:tc>
                <a:extLst>
                  <a:ext uri="{0D108BD9-81ED-4DB2-BD59-A6C34878D82A}">
                    <a16:rowId xmlns:a16="http://schemas.microsoft.com/office/drawing/2014/main" val="10000"/>
                  </a:ext>
                </a:extLst>
              </a:tr>
              <a:tr h="958033">
                <a:tc>
                  <a:txBody>
                    <a:bodyPr/>
                    <a:lstStyle/>
                    <a:p>
                      <a:pPr marL="69850"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Gracia M.ª Gil</a:t>
                      </a:r>
                    </a:p>
                  </a:txBody>
                  <a:tcPr marL="0" marR="0" marT="0" marB="0"/>
                </a:tc>
                <a:tc>
                  <a:txBody>
                    <a:bodyPr/>
                    <a:lstStyle/>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err="1">
                          <a:solidFill>
                            <a:schemeClr val="bg1"/>
                          </a:solidFill>
                          <a:effectLst/>
                          <a:latin typeface="+mn-lt"/>
                          <a:ea typeface="+mn-ea"/>
                          <a:cs typeface="+mn-cs"/>
                          <a:sym typeface="Arial"/>
                        </a:rPr>
                        <a:t>JPuccini</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Rachmaninov</a:t>
                      </a:r>
                      <a:r>
                        <a:rPr lang="es-ES" sz="1200" b="0" i="0" u="none" strike="noStrike" cap="none" dirty="0">
                          <a:solidFill>
                            <a:schemeClr val="bg1"/>
                          </a:solidFill>
                          <a:effectLst/>
                          <a:latin typeface="+mn-lt"/>
                          <a:ea typeface="+mn-ea"/>
                          <a:cs typeface="+mn-cs"/>
                          <a:sym typeface="Arial"/>
                        </a:rPr>
                        <a:t>, Rameau, Joaquín Rodrigo, Schubert, Rossini, Max Richter, Rubinstein, Saint-</a:t>
                      </a:r>
                      <a:r>
                        <a:rPr lang="es-ES" sz="1200" b="0" i="0" u="none" strike="noStrike" cap="none" dirty="0" err="1">
                          <a:solidFill>
                            <a:schemeClr val="bg1"/>
                          </a:solidFill>
                          <a:effectLst/>
                          <a:latin typeface="+mn-lt"/>
                          <a:ea typeface="+mn-ea"/>
                          <a:cs typeface="+mn-cs"/>
                          <a:sym typeface="Arial"/>
                        </a:rPr>
                        <a:t>Saëns</a:t>
                      </a:r>
                      <a:r>
                        <a:rPr lang="es-ES" sz="1200" b="0" i="0" u="none" strike="noStrike" cap="none" dirty="0">
                          <a:solidFill>
                            <a:schemeClr val="bg1"/>
                          </a:solidFill>
                          <a:effectLst/>
                          <a:latin typeface="+mn-lt"/>
                          <a:ea typeface="+mn-ea"/>
                          <a:cs typeface="+mn-cs"/>
                          <a:sym typeface="Arial"/>
                        </a:rPr>
                        <a:t>, Sarasate, </a:t>
                      </a:r>
                      <a:r>
                        <a:rPr lang="es-ES" sz="1200" b="0" i="0" u="none" strike="noStrike" cap="none" dirty="0" err="1">
                          <a:solidFill>
                            <a:schemeClr val="bg1"/>
                          </a:solidFill>
                          <a:effectLst/>
                          <a:latin typeface="+mn-lt"/>
                          <a:ea typeface="+mn-ea"/>
                          <a:cs typeface="+mn-cs"/>
                          <a:sym typeface="Arial"/>
                        </a:rPr>
                        <a:t>Satie</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otrosohann</a:t>
                      </a:r>
                      <a:r>
                        <a:rPr lang="es-ES" sz="1200" b="0" i="0" u="none" strike="noStrike" cap="none" dirty="0">
                          <a:solidFill>
                            <a:schemeClr val="bg1"/>
                          </a:solidFill>
                          <a:effectLst/>
                          <a:latin typeface="+mn-lt"/>
                          <a:ea typeface="+mn-ea"/>
                          <a:cs typeface="+mn-cs"/>
                          <a:sym typeface="Arial"/>
                        </a:rPr>
                        <a:t> Sebastián Bach y familia, Buxtehude, etc.</a:t>
                      </a:r>
                    </a:p>
                  </a:txBody>
                  <a:tcPr marL="68580" marR="68580" marT="0" marB="0"/>
                </a:tc>
                <a:tc>
                  <a:txBody>
                    <a:bodyPr/>
                    <a:lstStyle/>
                    <a:p>
                      <a:pPr marL="0" lvl="0" indent="0" algn="ctr" rtl="0">
                        <a:spcBef>
                          <a:spcPts val="0"/>
                        </a:spcBef>
                        <a:spcAft>
                          <a:spcPts val="0"/>
                        </a:spcAft>
                        <a:buNone/>
                      </a:pPr>
                      <a:r>
                        <a:rPr lang="es-ES" sz="1200" dirty="0">
                          <a:solidFill>
                            <a:schemeClr val="lt1"/>
                          </a:solidFill>
                        </a:rPr>
                        <a:t>6 y 20 de abril de 2022</a:t>
                      </a:r>
                      <a:endParaRPr sz="1200" dirty="0">
                        <a:solidFill>
                          <a:schemeClr val="lt1"/>
                        </a:solidFill>
                      </a:endParaRPr>
                    </a:p>
                  </a:txBody>
                  <a:tcPr marL="121900" marR="121900" marT="121900" marB="121900"/>
                </a:tc>
                <a:extLst>
                  <a:ext uri="{0D108BD9-81ED-4DB2-BD59-A6C34878D82A}">
                    <a16:rowId xmlns:a16="http://schemas.microsoft.com/office/drawing/2014/main" val="10002"/>
                  </a:ext>
                </a:extLst>
              </a:tr>
              <a:tr h="552610">
                <a:tc>
                  <a:txBody>
                    <a:bodyPr/>
                    <a:lstStyle/>
                    <a:p>
                      <a:pPr marL="69850"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Gracia M.ª Gil</a:t>
                      </a:r>
                    </a:p>
                  </a:txBody>
                  <a:tcPr marL="0" marR="0" marT="0" marB="0"/>
                </a:tc>
                <a:tc>
                  <a:txBody>
                    <a:bodyPr/>
                    <a:lstStyle/>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Sibelius, </a:t>
                      </a:r>
                      <a:r>
                        <a:rPr lang="es-ES" sz="1200" b="0" i="0" u="none" strike="noStrike" cap="none" dirty="0" err="1">
                          <a:solidFill>
                            <a:schemeClr val="bg1"/>
                          </a:solidFill>
                          <a:effectLst/>
                          <a:latin typeface="+mn-lt"/>
                          <a:ea typeface="+mn-ea"/>
                          <a:cs typeface="+mn-cs"/>
                          <a:sym typeface="Arial"/>
                        </a:rPr>
                        <a:t>Shostakovich</a:t>
                      </a:r>
                      <a:r>
                        <a:rPr lang="es-ES" sz="1200" b="0" i="0" u="none" strike="noStrike" cap="none" dirty="0">
                          <a:solidFill>
                            <a:schemeClr val="bg1"/>
                          </a:solidFill>
                          <a:effectLst/>
                          <a:latin typeface="+mn-lt"/>
                          <a:ea typeface="+mn-ea"/>
                          <a:cs typeface="+mn-cs"/>
                          <a:sym typeface="Arial"/>
                        </a:rPr>
                        <a:t>, R. Strauss, Sorozábal,</a:t>
                      </a:r>
                    </a:p>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Scriabin, Tárrega, Telemann, </a:t>
                      </a:r>
                      <a:r>
                        <a:rPr lang="es-ES" sz="1200" b="0" i="0" u="none" strike="noStrike" cap="none" dirty="0" err="1">
                          <a:solidFill>
                            <a:schemeClr val="bg1"/>
                          </a:solidFill>
                          <a:effectLst/>
                          <a:latin typeface="+mn-lt"/>
                          <a:ea typeface="+mn-ea"/>
                          <a:cs typeface="+mn-cs"/>
                          <a:sym typeface="Arial"/>
                        </a:rPr>
                        <a:t>Toldrá</a:t>
                      </a:r>
                      <a:r>
                        <a:rPr lang="es-ES" sz="1200" b="0" i="0" u="none" strike="noStrike" cap="none" dirty="0">
                          <a:solidFill>
                            <a:schemeClr val="bg1"/>
                          </a:solidFill>
                          <a:effectLst/>
                          <a:latin typeface="+mn-lt"/>
                          <a:ea typeface="+mn-ea"/>
                          <a:cs typeface="+mn-cs"/>
                          <a:sym typeface="Arial"/>
                        </a:rPr>
                        <a:t>, </a:t>
                      </a:r>
                      <a:r>
                        <a:rPr lang="es-ES" sz="1200" b="0" i="0" u="none" strike="noStrike" cap="none" dirty="0" err="1">
                          <a:solidFill>
                            <a:schemeClr val="bg1"/>
                          </a:solidFill>
                          <a:effectLst/>
                          <a:latin typeface="+mn-lt"/>
                          <a:ea typeface="+mn-ea"/>
                          <a:cs typeface="+mn-cs"/>
                          <a:sym typeface="Arial"/>
                        </a:rPr>
                        <a:t>Turina</a:t>
                      </a:r>
                      <a:r>
                        <a:rPr lang="es-ES" sz="1200" b="0" i="0" u="none" strike="noStrike" cap="none" dirty="0">
                          <a:solidFill>
                            <a:schemeClr val="bg1"/>
                          </a:solidFill>
                          <a:effectLst/>
                          <a:latin typeface="+mn-lt"/>
                          <a:ea typeface="+mn-ea"/>
                          <a:cs typeface="+mn-cs"/>
                          <a:sym typeface="Arial"/>
                        </a:rPr>
                        <a:t>,</a:t>
                      </a:r>
                    </a:p>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Usandizaga, Tchaikovsky, otros</a:t>
                      </a:r>
                    </a:p>
                  </a:txBody>
                  <a:tcPr marL="0" marR="0" marT="0" marB="0"/>
                </a:tc>
                <a:tc>
                  <a:txBody>
                    <a:bodyPr/>
                    <a:lstStyle/>
                    <a:p>
                      <a:pPr marL="0" lvl="0" indent="0" algn="ctr" rtl="0">
                        <a:spcBef>
                          <a:spcPts val="0"/>
                        </a:spcBef>
                        <a:spcAft>
                          <a:spcPts val="0"/>
                        </a:spcAft>
                        <a:buNone/>
                      </a:pPr>
                      <a:r>
                        <a:rPr lang="es-ES" sz="1200" dirty="0">
                          <a:solidFill>
                            <a:schemeClr val="lt1"/>
                          </a:solidFill>
                        </a:rPr>
                        <a:t>27 de abril de 2022</a:t>
                      </a:r>
                      <a:endParaRPr sz="1200" dirty="0">
                        <a:solidFill>
                          <a:schemeClr val="lt1"/>
                        </a:solidFill>
                      </a:endParaRPr>
                    </a:p>
                  </a:txBody>
                  <a:tcPr marL="121900" marR="121900" marT="121900" marB="121900"/>
                </a:tc>
                <a:extLst>
                  <a:ext uri="{0D108BD9-81ED-4DB2-BD59-A6C34878D82A}">
                    <a16:rowId xmlns:a16="http://schemas.microsoft.com/office/drawing/2014/main" val="10003"/>
                  </a:ext>
                </a:extLst>
              </a:tr>
              <a:tr h="679699">
                <a:tc>
                  <a:txBody>
                    <a:bodyPr/>
                    <a:lstStyle/>
                    <a:p>
                      <a:pPr marL="6985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lang="es-ES" sz="12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Gracia M.ª Gil</a:t>
                      </a:r>
                    </a:p>
                    <a:p>
                      <a:pPr marL="69850" algn="l">
                        <a:lnSpc>
                          <a:spcPct val="200000"/>
                        </a:lnSpc>
                        <a:spcAft>
                          <a:spcPts val="0"/>
                        </a:spcAft>
                      </a:pPr>
                      <a:endParaRPr lang="es-ES" sz="1200" dirty="0">
                        <a:solidFill>
                          <a:schemeClr val="bg1"/>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0" marR="0" lvl="2" indent="0" algn="l" rtl="0">
                        <a:lnSpc>
                          <a:spcPct val="100000"/>
                        </a:lnSpc>
                        <a:spcBef>
                          <a:spcPts val="0"/>
                        </a:spcBef>
                        <a:spcAft>
                          <a:spcPts val="0"/>
                        </a:spcAft>
                        <a:buClr>
                          <a:srgbClr val="000000"/>
                        </a:buClr>
                        <a:buFont typeface="Arial"/>
                        <a:buNone/>
                        <a:tabLst>
                          <a:tab pos="526415" algn="l"/>
                        </a:tabLst>
                      </a:pPr>
                      <a:endParaRPr lang="es-ES" sz="1200" b="0" i="0" u="none" strike="noStrike" cap="none" dirty="0">
                        <a:solidFill>
                          <a:schemeClr val="bg1"/>
                        </a:solidFill>
                        <a:effectLst/>
                        <a:latin typeface="+mn-lt"/>
                        <a:ea typeface="+mn-ea"/>
                        <a:cs typeface="+mn-cs"/>
                        <a:sym typeface="Arial"/>
                      </a:endParaRPr>
                    </a:p>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Williams, Verdi, </a:t>
                      </a:r>
                      <a:r>
                        <a:rPr lang="es-ES" sz="1200" b="0" i="0" u="none" strike="noStrike" cap="none" dirty="0" err="1">
                          <a:solidFill>
                            <a:schemeClr val="bg1"/>
                          </a:solidFill>
                          <a:effectLst/>
                          <a:latin typeface="+mn-lt"/>
                          <a:ea typeface="+mn-ea"/>
                          <a:cs typeface="+mn-cs"/>
                          <a:sym typeface="Arial"/>
                        </a:rPr>
                        <a:t>Vivalid</a:t>
                      </a:r>
                      <a:r>
                        <a:rPr lang="es-ES" sz="1200" b="0" i="0" u="none" strike="noStrike" cap="none" dirty="0">
                          <a:solidFill>
                            <a:schemeClr val="bg1"/>
                          </a:solidFill>
                          <a:effectLst/>
                          <a:latin typeface="+mn-lt"/>
                          <a:ea typeface="+mn-ea"/>
                          <a:cs typeface="+mn-cs"/>
                          <a:sym typeface="Arial"/>
                        </a:rPr>
                        <a:t>, Vives, Victoria,   </a:t>
                      </a:r>
                    </a:p>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   Wagner, Weber, Webern, </a:t>
                      </a:r>
                      <a:r>
                        <a:rPr lang="es-ES" sz="1200" b="0" i="0" u="none" strike="noStrike" cap="none" dirty="0" err="1">
                          <a:solidFill>
                            <a:schemeClr val="bg1"/>
                          </a:solidFill>
                          <a:effectLst/>
                          <a:latin typeface="+mn-lt"/>
                          <a:ea typeface="+mn-ea"/>
                          <a:cs typeface="+mn-cs"/>
                          <a:sym typeface="Arial"/>
                        </a:rPr>
                        <a:t>etc</a:t>
                      </a:r>
                      <a:endParaRPr lang="es-ES" sz="1200" b="0" i="0" u="none" strike="noStrike" cap="none" dirty="0">
                        <a:solidFill>
                          <a:schemeClr val="bg1"/>
                        </a:solidFill>
                        <a:effectLst/>
                        <a:latin typeface="+mn-lt"/>
                        <a:ea typeface="+mn-ea"/>
                        <a:cs typeface="+mn-cs"/>
                        <a:sym typeface="Arial"/>
                      </a:endParaRPr>
                    </a:p>
                  </a:txBody>
                  <a:tcPr marL="0" marR="0" marT="0" marB="0"/>
                </a:tc>
                <a:tc>
                  <a:txBody>
                    <a:bodyPr/>
                    <a:lstStyle/>
                    <a:p>
                      <a:pPr marL="0" lvl="0" indent="0" algn="ctr" rtl="0">
                        <a:spcBef>
                          <a:spcPts val="0"/>
                        </a:spcBef>
                        <a:spcAft>
                          <a:spcPts val="0"/>
                        </a:spcAft>
                        <a:buNone/>
                      </a:pPr>
                      <a:r>
                        <a:rPr lang="es-ES" sz="1200" dirty="0">
                          <a:solidFill>
                            <a:schemeClr val="lt1"/>
                          </a:solidFill>
                        </a:rPr>
                        <a:t>4 de mayo de 2022</a:t>
                      </a:r>
                      <a:endParaRPr sz="1200" dirty="0">
                        <a:solidFill>
                          <a:schemeClr val="lt1"/>
                        </a:solidFill>
                      </a:endParaRPr>
                    </a:p>
                  </a:txBody>
                  <a:tcPr marL="121900" marR="121900" marT="121900" marB="121900"/>
                </a:tc>
                <a:extLst>
                  <a:ext uri="{0D108BD9-81ED-4DB2-BD59-A6C34878D82A}">
                    <a16:rowId xmlns:a16="http://schemas.microsoft.com/office/drawing/2014/main" val="10004"/>
                  </a:ext>
                </a:extLst>
              </a:tr>
              <a:tr h="982378">
                <a:tc>
                  <a:txBody>
                    <a:bodyPr/>
                    <a:lstStyle/>
                    <a:p>
                      <a:pPr marL="69215"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Raquel Rodríguez</a:t>
                      </a:r>
                    </a:p>
                  </a:txBody>
                  <a:tcPr marL="0" marR="0" marT="0" marB="0"/>
                </a:tc>
                <a:tc>
                  <a:txBody>
                    <a:bodyPr/>
                    <a:lstStyle/>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Clara, Schumann, Fanny Mendelssohn, Francesca </a:t>
                      </a:r>
                      <a:r>
                        <a:rPr lang="es-ES" sz="1200" b="0" i="0" u="none" strike="noStrike" cap="none" dirty="0" err="1">
                          <a:solidFill>
                            <a:schemeClr val="bg1"/>
                          </a:solidFill>
                          <a:effectLst/>
                          <a:latin typeface="+mn-lt"/>
                          <a:ea typeface="+mn-ea"/>
                          <a:cs typeface="+mn-cs"/>
                          <a:sym typeface="Arial"/>
                        </a:rPr>
                        <a:t>Caccini</a:t>
                      </a:r>
                      <a:r>
                        <a:rPr lang="es-ES" sz="1200" b="0" i="0" u="none" strike="noStrike" cap="none" dirty="0">
                          <a:solidFill>
                            <a:schemeClr val="bg1"/>
                          </a:solidFill>
                          <a:effectLst/>
                          <a:latin typeface="+mn-lt"/>
                          <a:ea typeface="+mn-ea"/>
                          <a:cs typeface="+mn-cs"/>
                          <a:sym typeface="Arial"/>
                        </a:rPr>
                        <a:t>, Lili </a:t>
                      </a:r>
                      <a:r>
                        <a:rPr lang="es-ES" sz="1200" b="0" i="0" u="none" strike="noStrike" cap="none" dirty="0" err="1">
                          <a:solidFill>
                            <a:schemeClr val="bg1"/>
                          </a:solidFill>
                          <a:effectLst/>
                          <a:latin typeface="+mn-lt"/>
                          <a:ea typeface="+mn-ea"/>
                          <a:cs typeface="+mn-cs"/>
                          <a:sym typeface="Arial"/>
                        </a:rPr>
                        <a:t>Boulanger</a:t>
                      </a:r>
                      <a:r>
                        <a:rPr lang="es-ES" sz="1200" b="0" i="0" u="none" strike="noStrike" cap="none" dirty="0">
                          <a:solidFill>
                            <a:schemeClr val="bg1"/>
                          </a:solidFill>
                          <a:effectLst/>
                          <a:latin typeface="+mn-lt"/>
                          <a:ea typeface="+mn-ea"/>
                          <a:cs typeface="+mn-cs"/>
                          <a:sym typeface="Arial"/>
                        </a:rPr>
                        <a:t>, Barbara </a:t>
                      </a:r>
                      <a:r>
                        <a:rPr lang="es-ES" sz="1200" b="0" i="0" u="none" strike="noStrike" cap="none" dirty="0" err="1">
                          <a:solidFill>
                            <a:schemeClr val="bg1"/>
                          </a:solidFill>
                          <a:effectLst/>
                          <a:latin typeface="+mn-lt"/>
                          <a:ea typeface="+mn-ea"/>
                          <a:cs typeface="+mn-cs"/>
                          <a:sym typeface="Arial"/>
                        </a:rPr>
                        <a:t>Strozzi</a:t>
                      </a:r>
                      <a:r>
                        <a:rPr lang="es-ES" sz="1200" b="0" i="0" u="none" strike="noStrike" cap="none" dirty="0">
                          <a:solidFill>
                            <a:schemeClr val="bg1"/>
                          </a:solidFill>
                          <a:effectLst/>
                          <a:latin typeface="+mn-lt"/>
                          <a:ea typeface="+mn-ea"/>
                          <a:cs typeface="+mn-cs"/>
                          <a:sym typeface="Arial"/>
                        </a:rPr>
                        <a:t>, Amy Beach, Teresa Carreño, Beatriz Price, otras</a:t>
                      </a:r>
                      <a:endParaRPr sz="1200" b="0" i="0" u="none" strike="noStrike" cap="none" dirty="0">
                        <a:solidFill>
                          <a:schemeClr val="bg1"/>
                        </a:solidFill>
                        <a:effectLst/>
                        <a:latin typeface="+mn-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ES" sz="1200" dirty="0">
                          <a:solidFill>
                            <a:schemeClr val="lt1"/>
                          </a:solidFill>
                        </a:rPr>
                        <a:t>11 y 18 de mayo de 2022</a:t>
                      </a:r>
                      <a:endParaRPr sz="1200" dirty="0">
                        <a:solidFill>
                          <a:schemeClr val="lt1"/>
                        </a:solidFill>
                      </a:endParaRPr>
                    </a:p>
                  </a:txBody>
                  <a:tcPr marL="121900" marR="121900" marT="121900" marB="121900"/>
                </a:tc>
                <a:extLst>
                  <a:ext uri="{0D108BD9-81ED-4DB2-BD59-A6C34878D82A}">
                    <a16:rowId xmlns:a16="http://schemas.microsoft.com/office/drawing/2014/main" val="1556684112"/>
                  </a:ext>
                </a:extLst>
              </a:tr>
              <a:tr h="798175">
                <a:tc>
                  <a:txBody>
                    <a:bodyPr/>
                    <a:lstStyle/>
                    <a:p>
                      <a:pPr marL="69215" algn="l">
                        <a:lnSpc>
                          <a:spcPct val="200000"/>
                        </a:lnSpc>
                        <a:spcAft>
                          <a:spcPts val="0"/>
                        </a:spcAft>
                      </a:pPr>
                      <a:r>
                        <a:rPr lang="es-ES" sz="1200" dirty="0">
                          <a:solidFill>
                            <a:schemeClr val="bg1"/>
                          </a:solidFill>
                          <a:effectLst/>
                          <a:latin typeface="+mj-lt"/>
                          <a:ea typeface="Times New Roman" panose="02020603050405020304" pitchFamily="18" charset="0"/>
                          <a:cs typeface="Times New Roman" panose="02020603050405020304" pitchFamily="18" charset="0"/>
                        </a:rPr>
                        <a:t> Javier Centeno</a:t>
                      </a:r>
                    </a:p>
                  </a:txBody>
                  <a:tcPr marL="0" marR="0" marT="0" marB="0"/>
                </a:tc>
                <a:tc>
                  <a:txBody>
                    <a:bodyPr/>
                    <a:lstStyle/>
                    <a:p>
                      <a:pPr marL="0" marR="0" lvl="2" indent="0" algn="l" rtl="0">
                        <a:lnSpc>
                          <a:spcPct val="100000"/>
                        </a:lnSpc>
                        <a:spcBef>
                          <a:spcPts val="0"/>
                        </a:spcBef>
                        <a:spcAft>
                          <a:spcPts val="0"/>
                        </a:spcAft>
                        <a:buClr>
                          <a:srgbClr val="000000"/>
                        </a:buClr>
                        <a:buFont typeface="Arial"/>
                        <a:buNone/>
                        <a:tabLst>
                          <a:tab pos="526415" algn="l"/>
                        </a:tabLst>
                      </a:pPr>
                      <a:r>
                        <a:rPr lang="es-ES" sz="1200" b="0" i="0" u="none" strike="noStrike" cap="none" dirty="0">
                          <a:solidFill>
                            <a:schemeClr val="bg1"/>
                          </a:solidFill>
                          <a:effectLst/>
                          <a:latin typeface="+mn-lt"/>
                          <a:ea typeface="+mn-ea"/>
                          <a:cs typeface="+mn-cs"/>
                          <a:sym typeface="Arial"/>
                        </a:rPr>
                        <a:t>Adolph Adam, Isaac Albéniz, </a:t>
                      </a:r>
                      <a:r>
                        <a:rPr lang="es-ES" sz="1200" b="0" i="0" u="none" strike="noStrike" cap="none" dirty="0" err="1">
                          <a:solidFill>
                            <a:schemeClr val="bg1"/>
                          </a:solidFill>
                          <a:effectLst/>
                          <a:latin typeface="+mn-lt"/>
                          <a:ea typeface="+mn-ea"/>
                          <a:cs typeface="+mn-cs"/>
                          <a:sym typeface="Arial"/>
                        </a:rPr>
                        <a:t>Tomaso</a:t>
                      </a:r>
                      <a:r>
                        <a:rPr lang="es-ES" sz="1200" b="0" i="0" u="none" strike="noStrike" cap="none" dirty="0">
                          <a:solidFill>
                            <a:schemeClr val="bg1"/>
                          </a:solidFill>
                          <a:effectLst/>
                          <a:latin typeface="+mn-lt"/>
                          <a:ea typeface="+mn-ea"/>
                          <a:cs typeface="+mn-cs"/>
                          <a:sym typeface="Arial"/>
                        </a:rPr>
                        <a:t> Albinoni, Emilio Arrieta, Francisco Asenjo Barbieri, Barber, etc. </a:t>
                      </a:r>
                      <a:endParaRPr sz="1200" b="0" i="0" u="none" strike="noStrike" cap="none" dirty="0">
                        <a:solidFill>
                          <a:schemeClr val="bg1"/>
                        </a:solidFill>
                        <a:effectLst/>
                        <a:latin typeface="+mn-lt"/>
                        <a:ea typeface="+mn-ea"/>
                        <a:cs typeface="+mn-cs"/>
                        <a:sym typeface="Arial"/>
                      </a:endParaRPr>
                    </a:p>
                  </a:txBody>
                  <a:tcPr marL="121900" marR="121900" marT="121900" marB="121900"/>
                </a:tc>
                <a:tc>
                  <a:txBody>
                    <a:bodyPr/>
                    <a:lstStyle/>
                    <a:p>
                      <a:pPr marL="0" lvl="0" indent="0" algn="ctr" rtl="0">
                        <a:spcBef>
                          <a:spcPts val="0"/>
                        </a:spcBef>
                        <a:spcAft>
                          <a:spcPts val="0"/>
                        </a:spcAft>
                        <a:buNone/>
                      </a:pPr>
                      <a:r>
                        <a:rPr lang="es-ES" sz="1200" dirty="0">
                          <a:solidFill>
                            <a:schemeClr val="lt1"/>
                          </a:solidFill>
                        </a:rPr>
                        <a:t>25 de mayo de 2022</a:t>
                      </a:r>
                      <a:endParaRPr sz="1200" dirty="0">
                        <a:solidFill>
                          <a:schemeClr val="lt1"/>
                        </a:solidFill>
                      </a:endParaRPr>
                    </a:p>
                  </a:txBody>
                  <a:tcPr marL="121900" marR="121900" marT="121900" marB="1219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38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CONCIERTO SOLIDARIO </a:t>
            </a:r>
            <a:br>
              <a:rPr lang="es-ES" b="1" u="sng" dirty="0"/>
            </a:br>
            <a:r>
              <a:rPr lang="es-ES" sz="2800" b="1" u="sng" dirty="0"/>
              <a:t>CORO DEL ILUSTRE COLEGIO DE ABOGADOS DE OVIEDO</a:t>
            </a:r>
            <a:endParaRPr sz="2800" b="1" u="sng" dirty="0"/>
          </a:p>
          <a:p>
            <a:pPr algn="ctr"/>
            <a:br>
              <a:rPr lang="es-ES" dirty="0"/>
            </a:br>
            <a:endParaRPr b="1" u="sng" dirty="0"/>
          </a:p>
        </p:txBody>
      </p:sp>
      <p:sp>
        <p:nvSpPr>
          <p:cNvPr id="223" name="Google Shape;223;p27"/>
          <p:cNvSpPr txBox="1">
            <a:spLocks noGrp="1"/>
          </p:cNvSpPr>
          <p:nvPr>
            <p:ph type="body" idx="1"/>
          </p:nvPr>
        </p:nvSpPr>
        <p:spPr>
          <a:xfrm>
            <a:off x="1665133" y="1859028"/>
            <a:ext cx="4537600" cy="3881600"/>
          </a:xfrm>
          <a:prstGeom prst="rect">
            <a:avLst/>
          </a:prstGeom>
        </p:spPr>
        <p:txBody>
          <a:bodyPr spcFirstLastPara="1" wrap="square" lIns="121900" tIns="121900" rIns="121900" bIns="121900" anchor="t" anchorCtr="0">
            <a:noAutofit/>
          </a:bodyPr>
          <a:lstStyle/>
          <a:p>
            <a:pPr marL="0" indent="0">
              <a:buNone/>
            </a:pPr>
            <a:endParaRPr lang="es" sz="2400" dirty="0"/>
          </a:p>
          <a:p>
            <a:pPr marL="0" indent="0">
              <a:buNone/>
            </a:pPr>
            <a:r>
              <a:rPr lang="es-ES" sz="2400" dirty="0"/>
              <a:t>Organiza: </a:t>
            </a:r>
            <a:r>
              <a:rPr lang="es-ES" sz="2400" dirty="0" err="1"/>
              <a:t>Alumni</a:t>
            </a:r>
            <a:r>
              <a:rPr lang="es-ES" sz="2400" dirty="0"/>
              <a:t> UBU</a:t>
            </a:r>
          </a:p>
          <a:p>
            <a:pPr marL="0" indent="0">
              <a:buNone/>
            </a:pPr>
            <a:endParaRPr lang="es-ES" sz="2400" dirty="0"/>
          </a:p>
          <a:p>
            <a:pPr marL="0" indent="0">
              <a:buNone/>
            </a:pPr>
            <a:r>
              <a:rPr lang="es-ES" sz="2400" dirty="0"/>
              <a:t>Colabora: Facultad de Teología de Burgos y el Ilustre Colegio de Abogados de Burgos</a:t>
            </a:r>
            <a:endParaRPr sz="2400" dirty="0"/>
          </a:p>
          <a:p>
            <a:pPr marL="0" indent="0">
              <a:spcBef>
                <a:spcPts val="2133"/>
              </a:spcBef>
              <a:spcAft>
                <a:spcPts val="2133"/>
              </a:spcAft>
              <a:buNone/>
            </a:pPr>
            <a:r>
              <a:rPr lang="es-ES" sz="2400" dirty="0"/>
              <a:t>Fecha: 2 de abril</a:t>
            </a:r>
          </a:p>
          <a:p>
            <a:pPr marL="0" indent="0">
              <a:spcBef>
                <a:spcPts val="2133"/>
              </a:spcBef>
              <a:spcAft>
                <a:spcPts val="2133"/>
              </a:spcAft>
              <a:buNone/>
            </a:pPr>
            <a:r>
              <a:rPr lang="es-ES" sz="2400" dirty="0"/>
              <a:t>Donativo: 5€</a:t>
            </a:r>
            <a:endParaRPr sz="2400" dirty="0"/>
          </a:p>
        </p:txBody>
      </p:sp>
      <p:pic>
        <p:nvPicPr>
          <p:cNvPr id="225" name="Google Shape;225;p2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458891" y="1859028"/>
            <a:ext cx="3656309" cy="4659337"/>
          </a:xfrm>
          <a:prstGeom prst="rect">
            <a:avLst/>
          </a:prstGeom>
          <a:noFill/>
          <a:ln>
            <a:noFill/>
          </a:ln>
        </p:spPr>
      </p:pic>
    </p:spTree>
    <p:extLst>
      <p:ext uri="{BB962C8B-B14F-4D97-AF65-F5344CB8AC3E}">
        <p14:creationId xmlns:p14="http://schemas.microsoft.com/office/powerpoint/2010/main" val="411944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83" y="1743800"/>
            <a:ext cx="3631473" cy="4447994"/>
          </a:xfrm>
          <a:prstGeom prst="rect">
            <a:avLst/>
          </a:prstGeom>
        </p:spPr>
      </p:pic>
      <p:sp>
        <p:nvSpPr>
          <p:cNvPr id="276" name="Google Shape;276;p34"/>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AULA DE DANZA</a:t>
            </a:r>
            <a:endParaRPr b="1" u="sng" dirty="0"/>
          </a:p>
        </p:txBody>
      </p:sp>
      <p:sp>
        <p:nvSpPr>
          <p:cNvPr id="277" name="Google Shape;277;p34"/>
          <p:cNvSpPr txBox="1">
            <a:spLocks noGrp="1"/>
          </p:cNvSpPr>
          <p:nvPr>
            <p:ph type="body" idx="1"/>
          </p:nvPr>
        </p:nvSpPr>
        <p:spPr>
          <a:xfrm>
            <a:off x="1730000" y="2090067"/>
            <a:ext cx="4537600" cy="3881600"/>
          </a:xfrm>
          <a:prstGeom prst="rect">
            <a:avLst/>
          </a:prstGeom>
        </p:spPr>
        <p:txBody>
          <a:bodyPr spcFirstLastPara="1" wrap="square" lIns="121900" tIns="121900" rIns="121900" bIns="121900" anchor="t" anchorCtr="0">
            <a:noAutofit/>
          </a:bodyPr>
          <a:lstStyle/>
          <a:p>
            <a:pPr marL="0" indent="0">
              <a:buNone/>
            </a:pPr>
            <a:endParaRPr sz="2400" dirty="0"/>
          </a:p>
          <a:p>
            <a:pPr marL="0" indent="0">
              <a:spcBef>
                <a:spcPts val="2133"/>
              </a:spcBef>
              <a:buNone/>
            </a:pPr>
            <a:r>
              <a:rPr lang="es" sz="2400" dirty="0"/>
              <a:t>Profesora: Paloma Fdez-Villa</a:t>
            </a:r>
            <a:endParaRPr sz="2400" dirty="0"/>
          </a:p>
          <a:p>
            <a:pPr marL="0" indent="0">
              <a:spcBef>
                <a:spcPts val="2133"/>
              </a:spcBef>
              <a:buNone/>
            </a:pPr>
            <a:r>
              <a:rPr lang="es" sz="2400" dirty="0"/>
              <a:t>Asistentes: </a:t>
            </a:r>
            <a:r>
              <a:rPr lang="es" sz="2400" dirty="0">
                <a:solidFill>
                  <a:schemeClr val="bg1"/>
                </a:solidFill>
              </a:rPr>
              <a:t>25</a:t>
            </a:r>
            <a:endParaRPr sz="2400" dirty="0">
              <a:solidFill>
                <a:schemeClr val="bg1"/>
              </a:solidFill>
            </a:endParaRPr>
          </a:p>
          <a:p>
            <a:pPr marL="0" indent="0">
              <a:spcBef>
                <a:spcPts val="2133"/>
              </a:spcBef>
              <a:buNone/>
            </a:pPr>
            <a:r>
              <a:rPr lang="es" sz="2400" dirty="0"/>
              <a:t>Octubre a junio</a:t>
            </a:r>
            <a:endParaRPr sz="2400" dirty="0"/>
          </a:p>
        </p:txBody>
      </p:sp>
    </p:spTree>
    <p:extLst>
      <p:ext uri="{BB962C8B-B14F-4D97-AF65-F5344CB8AC3E}">
        <p14:creationId xmlns:p14="http://schemas.microsoft.com/office/powerpoint/2010/main" val="1018034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5" name="Google Shape;225;p2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5717608" y="1593670"/>
            <a:ext cx="5737250" cy="4302938"/>
          </a:xfrm>
          <a:prstGeom prst="rect">
            <a:avLst/>
          </a:prstGeom>
          <a:noFill/>
          <a:ln>
            <a:noFill/>
          </a:ln>
        </p:spPr>
      </p:pic>
      <p:sp>
        <p:nvSpPr>
          <p:cNvPr id="222" name="Google Shape;222;p2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SABADOS EN LA CATEDRAL</a:t>
            </a:r>
            <a:endParaRPr b="1" u="sng" dirty="0"/>
          </a:p>
          <a:p>
            <a:pPr algn="ctr"/>
            <a:br>
              <a:rPr lang="es-ES" dirty="0"/>
            </a:br>
            <a:endParaRPr b="1" u="sng" dirty="0"/>
          </a:p>
        </p:txBody>
      </p:sp>
      <p:sp>
        <p:nvSpPr>
          <p:cNvPr id="223" name="Google Shape;223;p27"/>
          <p:cNvSpPr txBox="1">
            <a:spLocks noGrp="1"/>
          </p:cNvSpPr>
          <p:nvPr>
            <p:ph type="body" idx="1"/>
          </p:nvPr>
        </p:nvSpPr>
        <p:spPr>
          <a:xfrm>
            <a:off x="1149531" y="2068032"/>
            <a:ext cx="4258492" cy="4058447"/>
          </a:xfrm>
          <a:prstGeom prst="rect">
            <a:avLst/>
          </a:prstGeom>
        </p:spPr>
        <p:txBody>
          <a:bodyPr spcFirstLastPara="1" wrap="square" lIns="121900" tIns="121900" rIns="121900" bIns="121900" anchor="t" anchorCtr="0">
            <a:noAutofit/>
          </a:bodyPr>
          <a:lstStyle/>
          <a:p>
            <a:pPr marL="0" indent="0">
              <a:buNone/>
            </a:pPr>
            <a:r>
              <a:rPr lang="es-ES" sz="1800" dirty="0"/>
              <a:t>Se retoma el curso en donde se dejo por la pandemia.</a:t>
            </a:r>
          </a:p>
          <a:p>
            <a:pPr marL="0" indent="0">
              <a:buNone/>
            </a:pPr>
            <a:endParaRPr lang="es" sz="1800" dirty="0"/>
          </a:p>
          <a:p>
            <a:pPr marL="0" indent="0">
              <a:buNone/>
            </a:pPr>
            <a:r>
              <a:rPr lang="es" sz="1800" dirty="0"/>
              <a:t>Profesores: Jose Matesanz, Elena M</a:t>
            </a:r>
            <a:r>
              <a:rPr lang="es-ES" sz="1800" dirty="0"/>
              <a:t>a</a:t>
            </a:r>
            <a:r>
              <a:rPr lang="es" sz="1800" dirty="0"/>
              <a:t>rtin, Rene J. Payo, Jose Antonio Garate y Juan Jose Calzada</a:t>
            </a:r>
          </a:p>
          <a:p>
            <a:pPr marL="0" indent="0">
              <a:buNone/>
            </a:pPr>
            <a:endParaRPr sz="1800" dirty="0"/>
          </a:p>
          <a:p>
            <a:pPr marL="0" indent="0">
              <a:spcBef>
                <a:spcPts val="2133"/>
              </a:spcBef>
              <a:buNone/>
            </a:pPr>
            <a:r>
              <a:rPr lang="es" sz="1800" dirty="0"/>
              <a:t>Asistentes: 50 personas</a:t>
            </a:r>
          </a:p>
          <a:p>
            <a:pPr marL="0" indent="0">
              <a:spcBef>
                <a:spcPts val="2133"/>
              </a:spcBef>
              <a:buNone/>
            </a:pPr>
            <a:endParaRPr lang="es" sz="1800" dirty="0"/>
          </a:p>
          <a:p>
            <a:pPr marL="0" indent="0">
              <a:spcBef>
                <a:spcPts val="2133"/>
              </a:spcBef>
              <a:spcAft>
                <a:spcPts val="2133"/>
              </a:spcAft>
              <a:buNone/>
            </a:pPr>
            <a:r>
              <a:rPr lang="es" sz="1800" dirty="0"/>
              <a:t>Período: </a:t>
            </a:r>
            <a:r>
              <a:rPr lang="es-ES" sz="1800" dirty="0"/>
              <a:t>Enero</a:t>
            </a:r>
            <a:r>
              <a:rPr lang="es" sz="1800" dirty="0"/>
              <a:t> a junio</a:t>
            </a:r>
            <a:endParaRPr sz="1800" dirty="0"/>
          </a:p>
        </p:txBody>
      </p:sp>
    </p:spTree>
    <p:extLst>
      <p:ext uri="{BB962C8B-B14F-4D97-AF65-F5344CB8AC3E}">
        <p14:creationId xmlns:p14="http://schemas.microsoft.com/office/powerpoint/2010/main" val="241757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9" name="Google Shape;249;p30"/>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492431" y="1481781"/>
            <a:ext cx="3548970" cy="5075770"/>
          </a:xfrm>
          <a:prstGeom prst="rect">
            <a:avLst/>
          </a:prstGeom>
          <a:noFill/>
          <a:ln>
            <a:noFill/>
          </a:ln>
        </p:spPr>
      </p:pic>
      <p:sp>
        <p:nvSpPr>
          <p:cNvPr id="246" name="Google Shape;246;p30"/>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solidFill>
                  <a:schemeClr val="bg1"/>
                </a:solidFill>
              </a:rPr>
              <a:t>SÁBADOS EN LA CATEDRAL</a:t>
            </a:r>
            <a:endParaRPr b="1" u="sng" dirty="0">
              <a:solidFill>
                <a:schemeClr val="bg1"/>
              </a:solidFill>
            </a:endParaRPr>
          </a:p>
          <a:p>
            <a:pPr algn="ctr"/>
            <a:br>
              <a:rPr lang="es" b="1" u="sng" dirty="0">
                <a:solidFill>
                  <a:schemeClr val="bg1"/>
                </a:solidFill>
              </a:rPr>
            </a:br>
            <a:endParaRPr u="sng" dirty="0">
              <a:solidFill>
                <a:schemeClr val="bg1"/>
              </a:solidFill>
            </a:endParaRPr>
          </a:p>
        </p:txBody>
      </p:sp>
      <p:pic>
        <p:nvPicPr>
          <p:cNvPr id="5" name="Google Shape;249;p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7100769" y="1580607"/>
            <a:ext cx="3742503" cy="2332573"/>
          </a:xfrm>
          <a:prstGeom prst="rect">
            <a:avLst/>
          </a:prstGeom>
          <a:noFill/>
          <a:ln>
            <a:noFill/>
          </a:ln>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769" y="4299904"/>
            <a:ext cx="3742504" cy="2104339"/>
          </a:xfrm>
          <a:prstGeom prst="rect">
            <a:avLst/>
          </a:prstGeom>
        </p:spPr>
      </p:pic>
    </p:spTree>
    <p:extLst>
      <p:ext uri="{BB962C8B-B14F-4D97-AF65-F5344CB8AC3E}">
        <p14:creationId xmlns:p14="http://schemas.microsoft.com/office/powerpoint/2010/main" val="27426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title"/>
          </p:nvPr>
        </p:nvSpPr>
        <p:spPr>
          <a:xfrm>
            <a:off x="1730000" y="525000"/>
            <a:ext cx="9385200" cy="686800"/>
          </a:xfrm>
          <a:prstGeom prst="rect">
            <a:avLst/>
          </a:prstGeom>
        </p:spPr>
        <p:txBody>
          <a:bodyPr spcFirstLastPara="1" wrap="square" lIns="121900" tIns="121900" rIns="121900" bIns="121900" anchor="t" anchorCtr="0">
            <a:noAutofit/>
          </a:bodyPr>
          <a:lstStyle/>
          <a:p>
            <a:pPr algn="ctr"/>
            <a:r>
              <a:rPr lang="es" b="1" u="sng" dirty="0"/>
              <a:t>SABADOS EN LA CATEDRAL</a:t>
            </a:r>
            <a:endParaRPr b="1" u="sng" dirty="0"/>
          </a:p>
        </p:txBody>
      </p:sp>
      <p:graphicFrame>
        <p:nvGraphicFramePr>
          <p:cNvPr id="271" name="Google Shape;271;p33"/>
          <p:cNvGraphicFramePr/>
          <p:nvPr>
            <p:extLst>
              <p:ext uri="{D42A27DB-BD31-4B8C-83A1-F6EECF244321}">
                <p14:modId xmlns:p14="http://schemas.microsoft.com/office/powerpoint/2010/main" val="875196082"/>
              </p:ext>
            </p:extLst>
          </p:nvPr>
        </p:nvGraphicFramePr>
        <p:xfrm>
          <a:off x="1463201" y="1983854"/>
          <a:ext cx="9651999" cy="2414229"/>
        </p:xfrm>
        <a:graphic>
          <a:graphicData uri="http://schemas.openxmlformats.org/drawingml/2006/table">
            <a:tbl>
              <a:tblPr>
                <a:noFill/>
              </a:tblPr>
              <a:tblGrid>
                <a:gridCol w="3217333">
                  <a:extLst>
                    <a:ext uri="{9D8B030D-6E8A-4147-A177-3AD203B41FA5}">
                      <a16:colId xmlns:a16="http://schemas.microsoft.com/office/drawing/2014/main" val="20000"/>
                    </a:ext>
                  </a:extLst>
                </a:gridCol>
                <a:gridCol w="3217333">
                  <a:extLst>
                    <a:ext uri="{9D8B030D-6E8A-4147-A177-3AD203B41FA5}">
                      <a16:colId xmlns:a16="http://schemas.microsoft.com/office/drawing/2014/main" val="20001"/>
                    </a:ext>
                  </a:extLst>
                </a:gridCol>
                <a:gridCol w="3217333">
                  <a:extLst>
                    <a:ext uri="{9D8B030D-6E8A-4147-A177-3AD203B41FA5}">
                      <a16:colId xmlns:a16="http://schemas.microsoft.com/office/drawing/2014/main" val="20002"/>
                    </a:ext>
                  </a:extLst>
                </a:gridCol>
              </a:tblGrid>
              <a:tr h="418604">
                <a:tc>
                  <a:txBody>
                    <a:bodyPr/>
                    <a:lstStyle/>
                    <a:p>
                      <a:pPr marL="0" lvl="0" indent="0" algn="ctr" rtl="0">
                        <a:spcBef>
                          <a:spcPts val="0"/>
                        </a:spcBef>
                        <a:spcAft>
                          <a:spcPts val="0"/>
                        </a:spcAft>
                        <a:buNone/>
                      </a:pPr>
                      <a:r>
                        <a:rPr lang="es" sz="1500" b="1" u="sng" dirty="0">
                          <a:solidFill>
                            <a:schemeClr val="lt1"/>
                          </a:solidFill>
                        </a:rPr>
                        <a:t>PONENTE</a:t>
                      </a:r>
                      <a:endParaRPr sz="1500" b="1" u="sng"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 sz="1500" b="1" u="sng" dirty="0">
                          <a:solidFill>
                            <a:schemeClr val="lt1"/>
                          </a:solidFill>
                        </a:rPr>
                        <a:t>TEMA</a:t>
                      </a:r>
                      <a:endParaRPr sz="1500" b="1" u="sng"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 sz="1500" b="1" u="sng">
                          <a:solidFill>
                            <a:schemeClr val="lt1"/>
                          </a:solidFill>
                        </a:rPr>
                        <a:t>FECHA</a:t>
                      </a:r>
                      <a:endParaRPr sz="1500" b="1" u="sng">
                        <a:solidFill>
                          <a:schemeClr val="lt1"/>
                        </a:solidFill>
                      </a:endParaRPr>
                    </a:p>
                  </a:txBody>
                  <a:tcPr marL="121900" marR="121900" marT="121900" marB="121900"/>
                </a:tc>
                <a:extLst>
                  <a:ext uri="{0D108BD9-81ED-4DB2-BD59-A6C34878D82A}">
                    <a16:rowId xmlns:a16="http://schemas.microsoft.com/office/drawing/2014/main" val="10000"/>
                  </a:ext>
                </a:extLst>
              </a:tr>
              <a:tr h="418604">
                <a:tc>
                  <a:txBody>
                    <a:bodyPr/>
                    <a:lstStyle/>
                    <a:p>
                      <a:pPr marL="0" lvl="0" indent="0" algn="l" rtl="0">
                        <a:spcBef>
                          <a:spcPts val="0"/>
                        </a:spcBef>
                        <a:spcAft>
                          <a:spcPts val="0"/>
                        </a:spcAft>
                        <a:buNone/>
                      </a:pPr>
                      <a:r>
                        <a:rPr lang="es-ES" sz="1500" dirty="0">
                          <a:solidFill>
                            <a:schemeClr val="lt1"/>
                          </a:solidFill>
                        </a:rPr>
                        <a:t>Rene J. Payo</a:t>
                      </a:r>
                      <a:r>
                        <a:rPr lang="es-ES" sz="1500" baseline="0" dirty="0">
                          <a:solidFill>
                            <a:schemeClr val="lt1"/>
                          </a:solidFill>
                        </a:rPr>
                        <a:t> Hernanz</a:t>
                      </a:r>
                      <a:endParaRPr sz="1500" dirty="0">
                        <a:solidFill>
                          <a:schemeClr val="lt1"/>
                        </a:solidFill>
                      </a:endParaRPr>
                    </a:p>
                  </a:txBody>
                  <a:tcPr marL="121900" marR="121900" marT="121900" marB="121900"/>
                </a:tc>
                <a:tc>
                  <a:txBody>
                    <a:bodyPr/>
                    <a:lstStyle/>
                    <a:p>
                      <a:pPr marL="0" lvl="0" indent="0" algn="l" rtl="0">
                        <a:spcBef>
                          <a:spcPts val="0"/>
                        </a:spcBef>
                        <a:spcAft>
                          <a:spcPts val="0"/>
                        </a:spcAft>
                        <a:buNone/>
                      </a:pPr>
                      <a:r>
                        <a:rPr lang="es-ES" sz="1500" i="1" dirty="0">
                          <a:solidFill>
                            <a:schemeClr val="lt1"/>
                          </a:solidFill>
                        </a:rPr>
                        <a:t>La</a:t>
                      </a:r>
                      <a:r>
                        <a:rPr lang="es-ES" sz="1500" i="1" baseline="0" dirty="0">
                          <a:solidFill>
                            <a:schemeClr val="lt1"/>
                          </a:solidFill>
                        </a:rPr>
                        <a:t> renovación renacentista</a:t>
                      </a:r>
                      <a:endParaRPr sz="1500" i="1"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bg1"/>
                          </a:solidFill>
                        </a:rPr>
                        <a:t>Enero de 2022</a:t>
                      </a:r>
                      <a:endParaRPr sz="1500" dirty="0">
                        <a:solidFill>
                          <a:schemeClr val="bg1"/>
                        </a:solidFill>
                      </a:endParaRPr>
                    </a:p>
                  </a:txBody>
                  <a:tcPr marL="121900" marR="121900" marT="121900" marB="121900"/>
                </a:tc>
                <a:extLst>
                  <a:ext uri="{0D108BD9-81ED-4DB2-BD59-A6C34878D82A}">
                    <a16:rowId xmlns:a16="http://schemas.microsoft.com/office/drawing/2014/main" val="3202660770"/>
                  </a:ext>
                </a:extLst>
              </a:tr>
              <a:tr h="469946">
                <a:tc>
                  <a:txBody>
                    <a:bodyPr/>
                    <a:lstStyle/>
                    <a:p>
                      <a:pPr marL="0" marR="0" lvl="0" indent="0" algn="l" rtl="0">
                        <a:lnSpc>
                          <a:spcPct val="100000"/>
                        </a:lnSpc>
                        <a:spcBef>
                          <a:spcPts val="0"/>
                        </a:spcBef>
                        <a:spcAft>
                          <a:spcPts val="0"/>
                        </a:spcAft>
                        <a:buClr>
                          <a:srgbClr val="000000"/>
                        </a:buClr>
                        <a:buFont typeface="Arial"/>
                        <a:buNone/>
                      </a:pPr>
                      <a:r>
                        <a:rPr lang="es-ES" sz="1500" b="0" i="0" u="none" strike="noStrike" cap="none" dirty="0">
                          <a:solidFill>
                            <a:schemeClr val="lt1"/>
                          </a:solidFill>
                          <a:latin typeface="+mn-lt"/>
                          <a:ea typeface="+mn-ea"/>
                          <a:cs typeface="+mn-cs"/>
                          <a:sym typeface="Arial"/>
                        </a:rPr>
                        <a:t>José Matesanz del Barrio</a:t>
                      </a:r>
                      <a:endParaRPr sz="1500" b="0" i="0" u="none" strike="noStrike" cap="none" dirty="0">
                        <a:solidFill>
                          <a:schemeClr val="lt1"/>
                        </a:solidFill>
                        <a:latin typeface="+mn-lt"/>
                        <a:ea typeface="+mn-ea"/>
                        <a:cs typeface="+mn-cs"/>
                        <a:sym typeface="Arial"/>
                      </a:endParaRPr>
                    </a:p>
                  </a:txBody>
                  <a:tcPr marL="121900" marR="121900" marT="121900" marB="121900"/>
                </a:tc>
                <a:tc>
                  <a:txBody>
                    <a:bodyPr/>
                    <a:lstStyle/>
                    <a:p>
                      <a:pPr marL="0" marR="0" lvl="0" indent="0" algn="l" rtl="0">
                        <a:lnSpc>
                          <a:spcPct val="100000"/>
                        </a:lnSpc>
                        <a:spcBef>
                          <a:spcPts val="0"/>
                        </a:spcBef>
                        <a:spcAft>
                          <a:spcPts val="0"/>
                        </a:spcAft>
                        <a:buClr>
                          <a:srgbClr val="000000"/>
                        </a:buClr>
                        <a:buFont typeface="Arial"/>
                        <a:buNone/>
                      </a:pPr>
                      <a:r>
                        <a:rPr lang="es" sz="1500" b="0" i="0" u="none" strike="noStrike" cap="none" dirty="0">
                          <a:solidFill>
                            <a:schemeClr val="lt1"/>
                          </a:solidFill>
                          <a:latin typeface="+mn-lt"/>
                          <a:ea typeface="+mn-ea"/>
                          <a:cs typeface="+mn-cs"/>
                          <a:sym typeface="Arial"/>
                        </a:rPr>
                        <a:t>Luces del Barroco</a:t>
                      </a:r>
                      <a:endParaRPr sz="1500" b="0" i="0" u="none" strike="noStrike" cap="none" dirty="0">
                        <a:solidFill>
                          <a:schemeClr val="lt1"/>
                        </a:solidFill>
                        <a:latin typeface="+mn-lt"/>
                        <a:ea typeface="+mn-ea"/>
                        <a:cs typeface="+mn-cs"/>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Font typeface="Arial"/>
                        <a:buNone/>
                      </a:pPr>
                      <a:r>
                        <a:rPr lang="es-ES" sz="1500" b="0" i="0" u="none" strike="noStrike" cap="none" dirty="0">
                          <a:solidFill>
                            <a:schemeClr val="bg1"/>
                          </a:solidFill>
                          <a:latin typeface="+mn-lt"/>
                          <a:ea typeface="+mn-ea"/>
                          <a:cs typeface="+mn-cs"/>
                          <a:sym typeface="Arial"/>
                        </a:rPr>
                        <a:t>Febrero de 2022</a:t>
                      </a:r>
                      <a:endParaRPr sz="1500" b="0" i="0" u="none" strike="noStrike" cap="none" dirty="0">
                        <a:solidFill>
                          <a:schemeClr val="bg1"/>
                        </a:solidFill>
                        <a:latin typeface="+mn-lt"/>
                        <a:ea typeface="+mn-ea"/>
                        <a:cs typeface="+mn-cs"/>
                        <a:sym typeface="Arial"/>
                      </a:endParaRPr>
                    </a:p>
                  </a:txBody>
                  <a:tcPr marL="121900" marR="121900" marT="121900" marB="121900"/>
                </a:tc>
                <a:extLst>
                  <a:ext uri="{0D108BD9-81ED-4DB2-BD59-A6C34878D82A}">
                    <a16:rowId xmlns:a16="http://schemas.microsoft.com/office/drawing/2014/main" val="10001"/>
                  </a:ext>
                </a:extLst>
              </a:tr>
              <a:tr h="418604">
                <a:tc>
                  <a:txBody>
                    <a:bodyPr/>
                    <a:lstStyle/>
                    <a:p>
                      <a:pPr marL="0" lvl="0" indent="0" algn="l" rtl="0">
                        <a:spcBef>
                          <a:spcPts val="0"/>
                        </a:spcBef>
                        <a:spcAft>
                          <a:spcPts val="0"/>
                        </a:spcAft>
                        <a:buNone/>
                      </a:pPr>
                      <a:r>
                        <a:rPr lang="es" sz="1500" dirty="0">
                          <a:solidFill>
                            <a:schemeClr val="lt1"/>
                          </a:solidFill>
                        </a:rPr>
                        <a:t>Jose</a:t>
                      </a:r>
                      <a:r>
                        <a:rPr lang="es" sz="1500" baseline="0" dirty="0">
                          <a:solidFill>
                            <a:schemeClr val="lt1"/>
                          </a:solidFill>
                        </a:rPr>
                        <a:t> Antonio Garate Alcalde</a:t>
                      </a:r>
                      <a:endParaRPr sz="1500" dirty="0">
                        <a:solidFill>
                          <a:schemeClr val="lt1"/>
                        </a:solidFill>
                      </a:endParaRPr>
                    </a:p>
                  </a:txBody>
                  <a:tcPr marL="121900" marR="121900" marT="121900" marB="121900"/>
                </a:tc>
                <a:tc>
                  <a:txBody>
                    <a:bodyPr/>
                    <a:lstStyle/>
                    <a:p>
                      <a:pPr marL="0" lvl="0" indent="0" algn="l" rtl="0">
                        <a:spcBef>
                          <a:spcPts val="0"/>
                        </a:spcBef>
                        <a:spcAft>
                          <a:spcPts val="0"/>
                        </a:spcAft>
                        <a:buNone/>
                      </a:pPr>
                      <a:r>
                        <a:rPr lang="es-ES" sz="1500" i="1" dirty="0">
                          <a:solidFill>
                            <a:schemeClr val="lt1"/>
                          </a:solidFill>
                        </a:rPr>
                        <a:t>El claustro alto</a:t>
                      </a:r>
                      <a:endParaRPr sz="1500" i="1"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bg1"/>
                          </a:solidFill>
                        </a:rPr>
                        <a:t>Marzo de 2022</a:t>
                      </a:r>
                      <a:endParaRPr sz="1500" dirty="0">
                        <a:solidFill>
                          <a:schemeClr val="bg1"/>
                        </a:solidFill>
                      </a:endParaRPr>
                    </a:p>
                  </a:txBody>
                  <a:tcPr marL="121900" marR="121900" marT="121900" marB="121900"/>
                </a:tc>
                <a:extLst>
                  <a:ext uri="{0D108BD9-81ED-4DB2-BD59-A6C34878D82A}">
                    <a16:rowId xmlns:a16="http://schemas.microsoft.com/office/drawing/2014/main" val="10003"/>
                  </a:ext>
                </a:extLst>
              </a:tr>
              <a:tr h="524629">
                <a:tc>
                  <a:txBody>
                    <a:bodyPr/>
                    <a:lstStyle/>
                    <a:p>
                      <a:pPr marL="0" lvl="0" indent="0" algn="l" rtl="0">
                        <a:spcBef>
                          <a:spcPts val="0"/>
                        </a:spcBef>
                        <a:spcAft>
                          <a:spcPts val="0"/>
                        </a:spcAft>
                        <a:buNone/>
                      </a:pPr>
                      <a:r>
                        <a:rPr lang="es" sz="1500" dirty="0">
                          <a:solidFill>
                            <a:schemeClr val="lt1"/>
                          </a:solidFill>
                        </a:rPr>
                        <a:t>Juan Jose Calzada Toledano</a:t>
                      </a:r>
                      <a:endParaRPr sz="1500" dirty="0">
                        <a:solidFill>
                          <a:schemeClr val="lt1"/>
                        </a:solidFill>
                      </a:endParaRPr>
                    </a:p>
                  </a:txBody>
                  <a:tcPr marL="121900" marR="121900" marT="121900" marB="121900"/>
                </a:tc>
                <a:tc>
                  <a:txBody>
                    <a:bodyPr/>
                    <a:lstStyle/>
                    <a:p>
                      <a:pPr marL="0" lvl="0" indent="0" algn="l" rtl="0">
                        <a:spcBef>
                          <a:spcPts val="0"/>
                        </a:spcBef>
                        <a:spcAft>
                          <a:spcPts val="0"/>
                        </a:spcAft>
                        <a:buNone/>
                      </a:pPr>
                      <a:r>
                        <a:rPr lang="es" sz="1500" i="1" dirty="0">
                          <a:solidFill>
                            <a:schemeClr val="lt1"/>
                          </a:solidFill>
                        </a:rPr>
                        <a:t>Temas profanos en la </a:t>
                      </a:r>
                      <a:r>
                        <a:rPr lang="es" sz="1500" i="1" baseline="0" dirty="0">
                          <a:solidFill>
                            <a:schemeClr val="lt1"/>
                          </a:solidFill>
                        </a:rPr>
                        <a:t> Catedral</a:t>
                      </a:r>
                      <a:endParaRPr sz="1500" i="1" dirty="0">
                        <a:solidFill>
                          <a:schemeClr val="lt1"/>
                        </a:solidFill>
                      </a:endParaRPr>
                    </a:p>
                  </a:txBody>
                  <a:tcPr marL="121900" marR="121900" marT="121900" marB="121900"/>
                </a:tc>
                <a:tc>
                  <a:txBody>
                    <a:bodyPr/>
                    <a:lstStyle/>
                    <a:p>
                      <a:pPr marL="0" lvl="0" indent="0" algn="ctr" rtl="0">
                        <a:spcBef>
                          <a:spcPts val="0"/>
                        </a:spcBef>
                        <a:spcAft>
                          <a:spcPts val="0"/>
                        </a:spcAft>
                        <a:buNone/>
                      </a:pPr>
                      <a:r>
                        <a:rPr lang="es-ES" sz="1500" dirty="0">
                          <a:solidFill>
                            <a:schemeClr val="bg1"/>
                          </a:solidFill>
                        </a:rPr>
                        <a:t>Abril de 2022</a:t>
                      </a:r>
                      <a:endParaRPr sz="1500" dirty="0">
                        <a:solidFill>
                          <a:schemeClr val="bg1"/>
                        </a:solidFill>
                      </a:endParaRPr>
                    </a:p>
                  </a:txBody>
                  <a:tcPr marL="121900" marR="121900" marT="121900" marB="1219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877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a:t>REUNIONES DE LA JUNTA DIRECTIVA</a:t>
            </a:r>
            <a:endParaRPr b="1" u="sng"/>
          </a:p>
        </p:txBody>
      </p:sp>
      <p:sp>
        <p:nvSpPr>
          <p:cNvPr id="147" name="Google Shape;147;p15"/>
          <p:cNvSpPr txBox="1">
            <a:spLocks noGrp="1"/>
          </p:cNvSpPr>
          <p:nvPr>
            <p:ph type="body" idx="1"/>
          </p:nvPr>
        </p:nvSpPr>
        <p:spPr>
          <a:xfrm>
            <a:off x="1730000" y="2090067"/>
            <a:ext cx="9385200" cy="3881600"/>
          </a:xfrm>
          <a:prstGeom prst="rect">
            <a:avLst/>
          </a:prstGeom>
        </p:spPr>
        <p:txBody>
          <a:bodyPr spcFirstLastPara="1" wrap="square" lIns="121900" tIns="121900" rIns="121900" bIns="121900" anchor="t" anchorCtr="0">
            <a:noAutofit/>
          </a:bodyPr>
          <a:lstStyle/>
          <a:p>
            <a:pPr indent="609585">
              <a:buNone/>
            </a:pPr>
            <a:endParaRPr lang="es" sz="3200" dirty="0"/>
          </a:p>
          <a:p>
            <a:pPr indent="609585">
              <a:buNone/>
            </a:pPr>
            <a:endParaRPr lang="es" sz="3200" dirty="0"/>
          </a:p>
          <a:p>
            <a:pPr indent="609585">
              <a:buNone/>
            </a:pPr>
            <a:r>
              <a:rPr lang="es" sz="3200" dirty="0"/>
              <a:t>Reuniones de la junta directiva: 6</a:t>
            </a:r>
            <a:endParaRPr sz="3200" dirty="0">
              <a:solidFill>
                <a:schemeClr val="bg1"/>
              </a:solidFill>
            </a:endParaRPr>
          </a:p>
        </p:txBody>
      </p:sp>
    </p:spTree>
    <p:extLst>
      <p:ext uri="{BB962C8B-B14F-4D97-AF65-F5344CB8AC3E}">
        <p14:creationId xmlns:p14="http://schemas.microsoft.com/office/powerpoint/2010/main" val="3849000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1730000" y="525000"/>
            <a:ext cx="9385200" cy="740000"/>
          </a:xfrm>
          <a:prstGeom prst="rect">
            <a:avLst/>
          </a:prstGeom>
        </p:spPr>
        <p:txBody>
          <a:bodyPr spcFirstLastPara="1" wrap="square" lIns="121900" tIns="121900" rIns="121900" bIns="121900" anchor="t" anchorCtr="0">
            <a:noAutofit/>
          </a:bodyPr>
          <a:lstStyle/>
          <a:p>
            <a:pPr algn="ctr"/>
            <a:r>
              <a:rPr lang="es" b="1" u="sng" dirty="0"/>
              <a:t>CURSO TRIANUAL DE ARTE </a:t>
            </a:r>
            <a:endParaRPr b="1" u="sng" dirty="0"/>
          </a:p>
        </p:txBody>
      </p:sp>
      <p:sp>
        <p:nvSpPr>
          <p:cNvPr id="256" name="Google Shape;256;p31"/>
          <p:cNvSpPr txBox="1">
            <a:spLocks noGrp="1"/>
          </p:cNvSpPr>
          <p:nvPr>
            <p:ph type="body" idx="1"/>
          </p:nvPr>
        </p:nvSpPr>
        <p:spPr>
          <a:xfrm>
            <a:off x="979714" y="1789999"/>
            <a:ext cx="5261707" cy="4754492"/>
          </a:xfrm>
          <a:prstGeom prst="rect">
            <a:avLst/>
          </a:prstGeom>
        </p:spPr>
        <p:txBody>
          <a:bodyPr spcFirstLastPara="1" wrap="square" lIns="121900" tIns="121900" rIns="121900" bIns="121900" anchor="t" anchorCtr="0">
            <a:noAutofit/>
          </a:bodyPr>
          <a:lstStyle/>
          <a:p>
            <a:pPr marL="0" indent="0">
              <a:buNone/>
            </a:pPr>
            <a:r>
              <a:rPr lang="es" dirty="0"/>
              <a:t>Profesor</a:t>
            </a:r>
            <a:r>
              <a:rPr lang="es-ES" dirty="0"/>
              <a:t>e</a:t>
            </a:r>
            <a:r>
              <a:rPr lang="es" dirty="0"/>
              <a:t>s:</a:t>
            </a:r>
          </a:p>
          <a:p>
            <a:pPr marL="0" indent="0">
              <a:buNone/>
            </a:pPr>
            <a:endParaRPr lang="es" dirty="0"/>
          </a:p>
          <a:p>
            <a:pPr marL="285750" indent="-285750">
              <a:buFont typeface="Wingdings" panose="05000000000000000000" pitchFamily="2" charset="2"/>
              <a:buChar char="§"/>
            </a:pPr>
            <a:r>
              <a:rPr lang="es" dirty="0"/>
              <a:t>Jorge Budia Pizarro</a:t>
            </a:r>
          </a:p>
          <a:p>
            <a:pPr marL="285750" indent="-285750">
              <a:buFont typeface="Wingdings" panose="05000000000000000000" pitchFamily="2" charset="2"/>
              <a:buChar char="§"/>
            </a:pPr>
            <a:endParaRPr lang="es" dirty="0"/>
          </a:p>
          <a:p>
            <a:pPr marL="285750" indent="-285750">
              <a:buFont typeface="Wingdings" panose="05000000000000000000" pitchFamily="2" charset="2"/>
              <a:buChar char="§"/>
            </a:pPr>
            <a:r>
              <a:rPr lang="es" dirty="0"/>
              <a:t>Marta Negro C</a:t>
            </a:r>
            <a:r>
              <a:rPr lang="es-ES" dirty="0" err="1"/>
              <a:t>obo</a:t>
            </a:r>
            <a:endParaRPr dirty="0"/>
          </a:p>
          <a:p>
            <a:pPr marL="285750" indent="-285750">
              <a:spcBef>
                <a:spcPts val="2133"/>
              </a:spcBef>
              <a:buFont typeface="Wingdings" panose="05000000000000000000" pitchFamily="2" charset="2"/>
              <a:buChar char="§"/>
            </a:pPr>
            <a:r>
              <a:rPr lang="es" dirty="0"/>
              <a:t>Elena Martín Martínez de Simón</a:t>
            </a:r>
            <a:endParaRPr dirty="0"/>
          </a:p>
          <a:p>
            <a:pPr marL="285750" indent="-285750">
              <a:spcBef>
                <a:spcPts val="2133"/>
              </a:spcBef>
              <a:buFont typeface="Wingdings" panose="05000000000000000000" pitchFamily="2" charset="2"/>
              <a:buChar char="§"/>
            </a:pPr>
            <a:r>
              <a:rPr lang="es" dirty="0"/>
              <a:t>Ana Berta  Nieto Plaza</a:t>
            </a:r>
            <a:endParaRPr dirty="0"/>
          </a:p>
          <a:p>
            <a:pPr marL="0" indent="0">
              <a:spcBef>
                <a:spcPts val="2133"/>
              </a:spcBef>
              <a:buNone/>
            </a:pPr>
            <a:r>
              <a:rPr lang="es" dirty="0"/>
              <a:t>Asistentes:  Burgos </a:t>
            </a:r>
            <a:r>
              <a:rPr lang="es" dirty="0">
                <a:solidFill>
                  <a:schemeClr val="bg1"/>
                </a:solidFill>
              </a:rPr>
              <a:t>:  1º: 47;    2º: 41;    3º: 34</a:t>
            </a:r>
            <a:endParaRPr dirty="0">
              <a:solidFill>
                <a:schemeClr val="bg1"/>
              </a:solidFill>
            </a:endParaRPr>
          </a:p>
          <a:p>
            <a:pPr marL="0" indent="0">
              <a:spcBef>
                <a:spcPts val="2133"/>
              </a:spcBef>
              <a:buNone/>
            </a:pPr>
            <a:r>
              <a:rPr lang="es" dirty="0"/>
              <a:t>Monográficos en:</a:t>
            </a:r>
          </a:p>
          <a:p>
            <a:pPr marL="895335" lvl="1" indent="-285750"/>
            <a:r>
              <a:rPr lang="es" sz="1300" dirty="0"/>
              <a:t>Aranda de Duero: 76</a:t>
            </a:r>
          </a:p>
          <a:p>
            <a:pPr marL="895335" lvl="1" indent="-285750"/>
            <a:r>
              <a:rPr lang="es" sz="1300" dirty="0"/>
              <a:t>Burgos: 84</a:t>
            </a:r>
            <a:endParaRPr sz="1300" dirty="0"/>
          </a:p>
          <a:p>
            <a:pPr marL="0" indent="0">
              <a:spcBef>
                <a:spcPts val="2133"/>
              </a:spcBef>
              <a:spcAft>
                <a:spcPts val="2133"/>
              </a:spcAft>
              <a:buNone/>
            </a:pPr>
            <a:r>
              <a:rPr lang="es-ES" dirty="0"/>
              <a:t>Cátedra de Estudios del Patrimonio Artístico Alberto C. Ibáñez: 282</a:t>
            </a:r>
            <a:endParaRPr dirty="0"/>
          </a:p>
        </p:txBody>
      </p:sp>
      <p:sp>
        <p:nvSpPr>
          <p:cNvPr id="257" name="Google Shape;257;p31"/>
          <p:cNvSpPr txBox="1">
            <a:spLocks noGrp="1"/>
          </p:cNvSpPr>
          <p:nvPr>
            <p:ph type="body" idx="2"/>
          </p:nvPr>
        </p:nvSpPr>
        <p:spPr>
          <a:xfrm>
            <a:off x="6577628" y="2090067"/>
            <a:ext cx="4537600" cy="38816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258" name="Google Shape;258;p31"/>
          <p:cNvPicPr preferRelativeResize="0"/>
          <p:nvPr/>
        </p:nvPicPr>
        <p:blipFill rotWithShape="1">
          <a:blip r:embed="rId3">
            <a:alphaModFix/>
          </a:blip>
          <a:srcRect t="-22624"/>
          <a:stretch/>
        </p:blipFill>
        <p:spPr>
          <a:xfrm>
            <a:off x="6353490" y="1"/>
            <a:ext cx="4761756" cy="6858001"/>
          </a:xfrm>
          <a:prstGeom prst="rect">
            <a:avLst/>
          </a:prstGeom>
          <a:noFill/>
          <a:ln>
            <a:noFill/>
          </a:ln>
        </p:spPr>
      </p:pic>
    </p:spTree>
    <p:extLst>
      <p:ext uri="{BB962C8B-B14F-4D97-AF65-F5344CB8AC3E}">
        <p14:creationId xmlns:p14="http://schemas.microsoft.com/office/powerpoint/2010/main" val="361860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solidFill>
                  <a:schemeClr val="bg1"/>
                </a:solidFill>
              </a:rPr>
              <a:t>Socios en actividades de UBU deportes</a:t>
            </a:r>
            <a:endParaRPr b="1" u="sng" dirty="0">
              <a:solidFill>
                <a:schemeClr val="bg1"/>
              </a:solidFill>
            </a:endParaRPr>
          </a:p>
        </p:txBody>
      </p:sp>
      <p:sp>
        <p:nvSpPr>
          <p:cNvPr id="285" name="Google Shape;285;p35"/>
          <p:cNvSpPr txBox="1">
            <a:spLocks noGrp="1"/>
          </p:cNvSpPr>
          <p:nvPr>
            <p:ph type="body" idx="1"/>
          </p:nvPr>
        </p:nvSpPr>
        <p:spPr>
          <a:xfrm>
            <a:off x="705394" y="1619794"/>
            <a:ext cx="5891349" cy="4351873"/>
          </a:xfrm>
          <a:prstGeom prst="rect">
            <a:avLst/>
          </a:prstGeom>
        </p:spPr>
        <p:txBody>
          <a:bodyPr spcFirstLastPara="1" wrap="square" lIns="121900" tIns="121900" rIns="121900" bIns="121900" anchor="t" anchorCtr="0">
            <a:noAutofit/>
          </a:bodyPr>
          <a:lstStyle/>
          <a:p>
            <a:pPr marL="0" indent="0">
              <a:buNone/>
            </a:pPr>
            <a:endParaRPr sz="2400" dirty="0"/>
          </a:p>
          <a:p>
            <a:pPr marL="285750" indent="-285750">
              <a:lnSpc>
                <a:spcPct val="100000"/>
              </a:lnSpc>
              <a:spcBef>
                <a:spcPts val="1800"/>
              </a:spcBef>
              <a:buFont typeface="Wingdings" panose="05000000000000000000" pitchFamily="2" charset="2"/>
              <a:buChar char="q"/>
            </a:pPr>
            <a:r>
              <a:rPr lang="es" sz="1800" dirty="0"/>
              <a:t>Asistentes: </a:t>
            </a:r>
          </a:p>
          <a:p>
            <a:pPr marL="285750" indent="-285750">
              <a:lnSpc>
                <a:spcPct val="100000"/>
              </a:lnSpc>
              <a:spcBef>
                <a:spcPts val="1800"/>
              </a:spcBef>
              <a:buFont typeface="Wingdings" panose="05000000000000000000" pitchFamily="2" charset="2"/>
              <a:buChar char="Ø"/>
            </a:pPr>
            <a:r>
              <a:rPr lang="es-ES" sz="1800" dirty="0"/>
              <a:t>Primer semestre (octubre 2021-enero 2022): 65</a:t>
            </a:r>
          </a:p>
          <a:p>
            <a:pPr marL="285750" indent="-285750">
              <a:lnSpc>
                <a:spcPct val="100000"/>
              </a:lnSpc>
              <a:spcBef>
                <a:spcPts val="1800"/>
              </a:spcBef>
              <a:buFont typeface="Wingdings" panose="05000000000000000000" pitchFamily="2" charset="2"/>
              <a:buChar char="Ø"/>
            </a:pPr>
            <a:r>
              <a:rPr lang="es-ES" sz="1800" dirty="0"/>
              <a:t>Segundo semestre (febrero a mayo 2022): 67</a:t>
            </a:r>
          </a:p>
          <a:p>
            <a:pPr marL="0" indent="0">
              <a:lnSpc>
                <a:spcPct val="100000"/>
              </a:lnSpc>
              <a:spcBef>
                <a:spcPts val="1800"/>
              </a:spcBef>
              <a:buNone/>
            </a:pPr>
            <a:endParaRPr sz="1800" dirty="0"/>
          </a:p>
          <a:p>
            <a:pPr marL="285750" indent="-285750">
              <a:lnSpc>
                <a:spcPct val="100000"/>
              </a:lnSpc>
              <a:spcBef>
                <a:spcPts val="1800"/>
              </a:spcBef>
              <a:spcAft>
                <a:spcPts val="2133"/>
              </a:spcAft>
              <a:buFont typeface="Wingdings" panose="05000000000000000000" pitchFamily="2" charset="2"/>
              <a:buChar char="q"/>
            </a:pPr>
            <a:r>
              <a:rPr lang="es-ES" sz="1800" dirty="0"/>
              <a:t>Asistentes Actividades Naturaleza: 44</a:t>
            </a:r>
          </a:p>
          <a:p>
            <a:pPr marL="285750" indent="-285750">
              <a:lnSpc>
                <a:spcPct val="100000"/>
              </a:lnSpc>
              <a:spcBef>
                <a:spcPts val="1800"/>
              </a:spcBef>
              <a:spcAft>
                <a:spcPts val="2133"/>
              </a:spcAft>
              <a:buFont typeface="Wingdings" panose="05000000000000000000" pitchFamily="2" charset="2"/>
              <a:buChar char="q"/>
            </a:pPr>
            <a:r>
              <a:rPr lang="es-ES" sz="1800" dirty="0"/>
              <a:t>Abonos deportivos: 66</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297" y="2737644"/>
            <a:ext cx="5042262" cy="2586446"/>
          </a:xfrm>
          <a:prstGeom prst="rect">
            <a:avLst/>
          </a:prstGeom>
        </p:spPr>
      </p:pic>
    </p:spTree>
    <p:extLst>
      <p:ext uri="{BB962C8B-B14F-4D97-AF65-F5344CB8AC3E}">
        <p14:creationId xmlns:p14="http://schemas.microsoft.com/office/powerpoint/2010/main" val="3116751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1098467" y="1155700"/>
            <a:ext cx="6116000" cy="4694800"/>
          </a:xfrm>
          <a:prstGeom prst="rect">
            <a:avLst/>
          </a:prstGeom>
        </p:spPr>
        <p:txBody>
          <a:bodyPr spcFirstLastPara="1" wrap="square" lIns="121900" tIns="121900" rIns="121900" bIns="121900" anchor="ctr" anchorCtr="0">
            <a:noAutofit/>
          </a:bodyPr>
          <a:lstStyle/>
          <a:p>
            <a:pPr algn="ctr"/>
            <a:r>
              <a:rPr lang="es" sz="6400" b="1" u="sng"/>
              <a:t>VISITAS CULTURALES</a:t>
            </a:r>
            <a:endParaRPr sz="6400" b="1" u="sng"/>
          </a:p>
        </p:txBody>
      </p:sp>
    </p:spTree>
    <p:extLst>
      <p:ext uri="{BB962C8B-B14F-4D97-AF65-F5344CB8AC3E}">
        <p14:creationId xmlns:p14="http://schemas.microsoft.com/office/powerpoint/2010/main" val="4290150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2" name="Google Shape;332;p41"/>
          <p:cNvPicPr preferRelativeResize="0"/>
          <p:nvPr/>
        </p:nvPicPr>
        <p:blipFill>
          <a:blip r:embed="rId3">
            <a:extLst>
              <a:ext uri="{28A0092B-C50C-407E-A947-70E740481C1C}">
                <a14:useLocalDpi xmlns:a14="http://schemas.microsoft.com/office/drawing/2010/main" val="0"/>
              </a:ext>
            </a:extLst>
          </a:blip>
          <a:stretch>
            <a:fillRect/>
          </a:stretch>
        </p:blipFill>
        <p:spPr>
          <a:xfrm>
            <a:off x="7747623" y="1580606"/>
            <a:ext cx="3917508" cy="4937760"/>
          </a:xfrm>
          <a:prstGeom prst="rect">
            <a:avLst/>
          </a:prstGeom>
          <a:noFill/>
          <a:ln>
            <a:noFill/>
          </a:ln>
        </p:spPr>
      </p:pic>
      <p:sp>
        <p:nvSpPr>
          <p:cNvPr id="329" name="Google Shape;329;p41"/>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lnSpc>
                <a:spcPct val="115000"/>
              </a:lnSpc>
            </a:pPr>
            <a:r>
              <a:rPr lang="es" b="1" u="sng" dirty="0">
                <a:latin typeface="Arial"/>
                <a:ea typeface="Arial"/>
                <a:cs typeface="Arial"/>
                <a:sym typeface="Arial"/>
              </a:rPr>
              <a:t>VISITA A LAS EDADES DEL HOMBRE</a:t>
            </a:r>
            <a:endParaRPr b="1" u="sng" dirty="0">
              <a:latin typeface="Arial"/>
              <a:ea typeface="Arial"/>
              <a:cs typeface="Arial"/>
              <a:sym typeface="Arial"/>
            </a:endParaRPr>
          </a:p>
          <a:p>
            <a:pPr algn="ctr">
              <a:lnSpc>
                <a:spcPct val="115000"/>
              </a:lnSpc>
            </a:pPr>
            <a:r>
              <a:rPr lang="es" sz="2400" b="1" dirty="0">
                <a:latin typeface="Arial"/>
                <a:ea typeface="Arial"/>
                <a:cs typeface="Arial"/>
                <a:sym typeface="Arial"/>
              </a:rPr>
              <a:t>4 </a:t>
            </a:r>
            <a:r>
              <a:rPr lang="es-ES" sz="2400" b="1" dirty="0">
                <a:latin typeface="Arial"/>
                <a:ea typeface="Arial"/>
                <a:cs typeface="Arial"/>
                <a:sym typeface="Arial"/>
              </a:rPr>
              <a:t>de diciembre</a:t>
            </a:r>
            <a:endParaRPr sz="2400" b="1" dirty="0">
              <a:latin typeface="Arial"/>
              <a:ea typeface="Arial"/>
              <a:cs typeface="Arial"/>
              <a:sym typeface="Arial"/>
            </a:endParaRPr>
          </a:p>
        </p:txBody>
      </p:sp>
      <p:sp>
        <p:nvSpPr>
          <p:cNvPr id="330" name="Google Shape;330;p41"/>
          <p:cNvSpPr txBox="1">
            <a:spLocks noGrp="1"/>
          </p:cNvSpPr>
          <p:nvPr>
            <p:ph type="body" idx="1"/>
          </p:nvPr>
        </p:nvSpPr>
        <p:spPr>
          <a:xfrm>
            <a:off x="1545770" y="1384663"/>
            <a:ext cx="6017623" cy="5316582"/>
          </a:xfrm>
          <a:prstGeom prst="rect">
            <a:avLst/>
          </a:prstGeom>
        </p:spPr>
        <p:txBody>
          <a:bodyPr spcFirstLastPara="1" wrap="square" lIns="121900" tIns="121900" rIns="121900" bIns="121900" anchor="t" anchorCtr="0">
            <a:noAutofit/>
          </a:bodyPr>
          <a:lstStyle/>
          <a:p>
            <a:pPr marL="0" indent="0">
              <a:spcBef>
                <a:spcPts val="2133"/>
              </a:spcBef>
              <a:buNone/>
            </a:pPr>
            <a:r>
              <a:rPr lang="es-ES" dirty="0"/>
              <a:t>PROGRAMA:</a:t>
            </a:r>
            <a:endParaRPr lang="es" dirty="0"/>
          </a:p>
          <a:p>
            <a:pPr marL="285750" indent="-285750">
              <a:spcBef>
                <a:spcPts val="2133"/>
              </a:spcBef>
            </a:pPr>
            <a:r>
              <a:rPr lang="es-ES" dirty="0"/>
              <a:t>Visita a las dos sedes de las Edades en Carrión de los Condes: Santa María del Camino y Santiago.</a:t>
            </a:r>
          </a:p>
          <a:p>
            <a:pPr marL="285750" indent="-285750">
              <a:spcBef>
                <a:spcPts val="2133"/>
              </a:spcBef>
            </a:pPr>
            <a:r>
              <a:rPr lang="es-ES" dirty="0"/>
              <a:t>Paseo guiado por Carrión de los Condes, recordando la figura del Marqués de Santillana.</a:t>
            </a:r>
          </a:p>
          <a:p>
            <a:pPr marL="285750" indent="-285750">
              <a:spcBef>
                <a:spcPts val="2133"/>
              </a:spcBef>
            </a:pPr>
            <a:r>
              <a:rPr lang="es-ES" dirty="0"/>
              <a:t>Salida a </a:t>
            </a:r>
            <a:r>
              <a:rPr lang="es-ES" dirty="0" err="1"/>
              <a:t>Villalcázar</a:t>
            </a:r>
            <a:r>
              <a:rPr lang="es-ES" dirty="0"/>
              <a:t> de Sirga y visita de su iglesia: Santa María la Blanca</a:t>
            </a:r>
          </a:p>
          <a:p>
            <a:pPr marL="285750" indent="-285750">
              <a:spcBef>
                <a:spcPts val="2133"/>
              </a:spcBef>
            </a:pPr>
            <a:r>
              <a:rPr lang="es-ES" dirty="0"/>
              <a:t>Comida en el Real Monasterio de San Zoilo</a:t>
            </a:r>
          </a:p>
          <a:p>
            <a:pPr marL="285750" indent="-285750">
              <a:spcBef>
                <a:spcPts val="2133"/>
              </a:spcBef>
            </a:pPr>
            <a:r>
              <a:rPr lang="es-ES" dirty="0"/>
              <a:t>Visita a las dos sedes de las Edades del Hombre en Sahagún: Santuario de La Virgen Peregrina y la iglesia de San Tirso</a:t>
            </a:r>
          </a:p>
          <a:p>
            <a:pPr marL="285750" indent="-285750">
              <a:spcBef>
                <a:spcPts val="2133"/>
              </a:spcBef>
            </a:pPr>
            <a:r>
              <a:rPr lang="es-ES" dirty="0"/>
              <a:t>Paseo guiado por Sahagún para conocer a Iglesia del Monasterio de la Santa Cruz (</a:t>
            </a:r>
            <a:r>
              <a:rPr lang="es-ES" dirty="0" err="1"/>
              <a:t>MM.Benedictinas</a:t>
            </a:r>
            <a:r>
              <a:rPr lang="es-ES" dirty="0"/>
              <a:t>)</a:t>
            </a:r>
          </a:p>
          <a:p>
            <a:pPr marL="0" indent="0">
              <a:spcBef>
                <a:spcPts val="2133"/>
              </a:spcBef>
              <a:buNone/>
            </a:pPr>
            <a:r>
              <a:rPr lang="es-ES" b="1" dirty="0"/>
              <a:t>Asistentes: 21 </a:t>
            </a:r>
            <a:r>
              <a:rPr lang="es-ES" b="1" dirty="0" err="1"/>
              <a:t>pax</a:t>
            </a:r>
            <a:r>
              <a:rPr lang="es-ES" b="1" dirty="0"/>
              <a:t>.</a:t>
            </a:r>
          </a:p>
          <a:p>
            <a:pPr marL="0" indent="0">
              <a:spcBef>
                <a:spcPts val="2133"/>
              </a:spcBef>
              <a:buNone/>
            </a:pPr>
            <a:endParaRPr dirty="0"/>
          </a:p>
        </p:txBody>
      </p:sp>
    </p:spTree>
    <p:extLst>
      <p:ext uri="{BB962C8B-B14F-4D97-AF65-F5344CB8AC3E}">
        <p14:creationId xmlns:p14="http://schemas.microsoft.com/office/powerpoint/2010/main" val="251935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2448761"/>
            <a:ext cx="5473338" cy="3646611"/>
          </a:xfrm>
          <a:prstGeom prst="rect">
            <a:avLst/>
          </a:prstGeom>
        </p:spPr>
      </p:pic>
      <p:sp>
        <p:nvSpPr>
          <p:cNvPr id="346" name="Google Shape;346;p43"/>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RUTA “</a:t>
            </a:r>
            <a:r>
              <a:rPr lang="es-ES" b="1" u="sng" dirty="0"/>
              <a:t>A VUELTAS CON LA VUELTA</a:t>
            </a:r>
            <a:r>
              <a:rPr lang="es" b="1" u="sng" dirty="0"/>
              <a:t>”</a:t>
            </a:r>
            <a:endParaRPr b="1" u="sng" dirty="0"/>
          </a:p>
        </p:txBody>
      </p:sp>
      <p:sp>
        <p:nvSpPr>
          <p:cNvPr id="347" name="Google Shape;347;p43"/>
          <p:cNvSpPr txBox="1">
            <a:spLocks noGrp="1"/>
          </p:cNvSpPr>
          <p:nvPr>
            <p:ph type="body" idx="1"/>
          </p:nvPr>
        </p:nvSpPr>
        <p:spPr>
          <a:xfrm>
            <a:off x="856012" y="1743800"/>
            <a:ext cx="5100651" cy="3881600"/>
          </a:xfrm>
          <a:prstGeom prst="rect">
            <a:avLst/>
          </a:prstGeom>
        </p:spPr>
        <p:txBody>
          <a:bodyPr spcFirstLastPara="1" wrap="square" lIns="121900" tIns="121900" rIns="121900" bIns="121900" anchor="t" anchorCtr="0">
            <a:noAutofit/>
          </a:bodyPr>
          <a:lstStyle/>
          <a:p>
            <a:pPr marL="0" indent="0">
              <a:buNone/>
            </a:pPr>
            <a:endParaRPr sz="1400" dirty="0">
              <a:latin typeface="+mn-lt"/>
              <a:ea typeface="Montserrat"/>
              <a:cs typeface="Montserrat"/>
              <a:sym typeface="Montserrat"/>
            </a:endParaRPr>
          </a:p>
          <a:p>
            <a:pPr marL="0" indent="0">
              <a:buNone/>
            </a:pPr>
            <a:r>
              <a:rPr lang="es-ES" sz="2400" dirty="0">
                <a:latin typeface="+mn-lt"/>
                <a:ea typeface="Montserrat"/>
                <a:cs typeface="Montserrat"/>
                <a:sym typeface="Montserrat"/>
              </a:rPr>
              <a:t>Recorrido:</a:t>
            </a:r>
          </a:p>
          <a:p>
            <a:pPr marL="0" indent="0">
              <a:buNone/>
            </a:pPr>
            <a:endParaRPr lang="es-ES" sz="1400" dirty="0">
              <a:latin typeface="+mn-lt"/>
              <a:ea typeface="Montserrat"/>
              <a:cs typeface="Montserrat"/>
              <a:sym typeface="Montserrat"/>
            </a:endParaRPr>
          </a:p>
          <a:p>
            <a:pPr marL="285750" indent="-285750" algn="just"/>
            <a:r>
              <a:rPr lang="es-ES" sz="1400" dirty="0">
                <a:latin typeface="+mn-lt"/>
                <a:ea typeface="Montserrat"/>
                <a:cs typeface="Montserrat"/>
                <a:sym typeface="Montserrat"/>
              </a:rPr>
              <a:t>Consulado del Mar</a:t>
            </a:r>
          </a:p>
          <a:p>
            <a:pPr marL="285750" indent="-285750" algn="just"/>
            <a:r>
              <a:rPr lang="es-ES" sz="1400" dirty="0">
                <a:latin typeface="+mn-lt"/>
                <a:ea typeface="Montserrat"/>
                <a:cs typeface="Montserrat"/>
                <a:sym typeface="Montserrat"/>
              </a:rPr>
              <a:t>Arco Santa María (antigua sede del ayuntamiento en época del descubrimiento y la vuelta al mundo)</a:t>
            </a:r>
          </a:p>
          <a:p>
            <a:pPr marL="285750" indent="-285750"/>
            <a:r>
              <a:rPr lang="es-ES" sz="1400" dirty="0">
                <a:latin typeface="+mn-lt"/>
                <a:ea typeface="Montserrat"/>
                <a:cs typeface="Montserrat"/>
                <a:sym typeface="Montserrat"/>
              </a:rPr>
              <a:t>Diferentes zonas de la catedral en relación con el obispo Fonseca</a:t>
            </a:r>
          </a:p>
          <a:p>
            <a:pPr marL="285750" indent="-285750" algn="just"/>
            <a:r>
              <a:rPr lang="es-ES" sz="1400" dirty="0">
                <a:latin typeface="+mn-lt"/>
                <a:ea typeface="Montserrat"/>
                <a:cs typeface="Montserrat"/>
                <a:sym typeface="Montserrat"/>
              </a:rPr>
              <a:t>Las Llanas (donde estuvo la universidad de mercaderes)</a:t>
            </a:r>
          </a:p>
          <a:p>
            <a:pPr marL="285750" indent="-285750" algn="just"/>
            <a:r>
              <a:rPr lang="es-ES" sz="1400" dirty="0">
                <a:latin typeface="+mn-lt"/>
                <a:ea typeface="Montserrat"/>
                <a:cs typeface="Montserrat"/>
                <a:sym typeface="Montserrat"/>
              </a:rPr>
              <a:t>Exterior de la iglesia de San Gil, (figura de Juan de Castro, representante de la banca en aquella época)</a:t>
            </a:r>
          </a:p>
          <a:p>
            <a:pPr marL="285750" indent="-285750" algn="just"/>
            <a:r>
              <a:rPr lang="es-ES" sz="1400" dirty="0">
                <a:latin typeface="+mn-lt"/>
                <a:ea typeface="Montserrat"/>
                <a:cs typeface="Montserrat"/>
                <a:sym typeface="Montserrat"/>
              </a:rPr>
              <a:t>Casa del Cordón,( figura de Cristóbal de Haro)</a:t>
            </a:r>
          </a:p>
          <a:p>
            <a:pPr marL="0" indent="0">
              <a:buNone/>
            </a:pPr>
            <a:endParaRPr lang="es" sz="2400" dirty="0">
              <a:latin typeface="+mn-lt"/>
              <a:ea typeface="Montserrat"/>
              <a:cs typeface="Montserrat"/>
              <a:sym typeface="Montserrat"/>
            </a:endParaRPr>
          </a:p>
          <a:p>
            <a:pPr marL="0" indent="0">
              <a:buNone/>
            </a:pPr>
            <a:r>
              <a:rPr lang="es" sz="2400" dirty="0">
                <a:latin typeface="+mn-lt"/>
                <a:ea typeface="Montserrat"/>
                <a:cs typeface="Montserrat"/>
                <a:sym typeface="Montserrat"/>
              </a:rPr>
              <a:t>Fecha: 15</a:t>
            </a:r>
            <a:r>
              <a:rPr lang="es-ES" sz="2400" dirty="0">
                <a:latin typeface="+mn-lt"/>
                <a:ea typeface="Montserrat"/>
                <a:cs typeface="Montserrat"/>
                <a:sym typeface="Montserrat"/>
              </a:rPr>
              <a:t> de noviembre</a:t>
            </a:r>
            <a:endParaRPr lang="es" sz="2400" dirty="0">
              <a:latin typeface="+mn-lt"/>
              <a:ea typeface="Montserrat"/>
              <a:cs typeface="Montserrat"/>
              <a:sym typeface="Montserrat"/>
            </a:endParaRPr>
          </a:p>
          <a:p>
            <a:pPr marL="0" indent="0">
              <a:buNone/>
            </a:pPr>
            <a:endParaRPr lang="es" sz="2400" dirty="0">
              <a:latin typeface="+mn-lt"/>
              <a:ea typeface="Montserrat"/>
              <a:cs typeface="Montserrat"/>
              <a:sym typeface="Montserrat"/>
            </a:endParaRPr>
          </a:p>
          <a:p>
            <a:pPr marL="0" indent="0">
              <a:buNone/>
            </a:pPr>
            <a:r>
              <a:rPr lang="es" sz="2400" dirty="0">
                <a:latin typeface="+mn-lt"/>
                <a:ea typeface="Montserrat"/>
                <a:cs typeface="Montserrat"/>
                <a:sym typeface="Montserrat"/>
              </a:rPr>
              <a:t>Participantes: 20 pax</a:t>
            </a:r>
          </a:p>
          <a:p>
            <a:pPr marL="0" indent="0">
              <a:buNone/>
            </a:pPr>
            <a:endParaRPr sz="2400" dirty="0">
              <a:latin typeface="Montserrat"/>
              <a:ea typeface="Montserrat"/>
              <a:cs typeface="Montserrat"/>
              <a:sym typeface="Montserrat"/>
            </a:endParaRPr>
          </a:p>
          <a:p>
            <a:pPr marL="0" indent="0">
              <a:buNone/>
            </a:pPr>
            <a:endParaRPr sz="2400" dirty="0">
              <a:latin typeface="Montserrat"/>
              <a:ea typeface="Montserrat"/>
              <a:cs typeface="Montserrat"/>
              <a:sym typeface="Montserrat"/>
            </a:endParaRPr>
          </a:p>
        </p:txBody>
      </p:sp>
    </p:spTree>
    <p:extLst>
      <p:ext uri="{BB962C8B-B14F-4D97-AF65-F5344CB8AC3E}">
        <p14:creationId xmlns:p14="http://schemas.microsoft.com/office/powerpoint/2010/main" val="368604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2448761"/>
            <a:ext cx="5473337" cy="3646611"/>
          </a:xfrm>
          <a:prstGeom prst="rect">
            <a:avLst/>
          </a:prstGeom>
        </p:spPr>
      </p:pic>
      <p:sp>
        <p:nvSpPr>
          <p:cNvPr id="346" name="Google Shape;346;p43"/>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RUTA “</a:t>
            </a:r>
            <a:r>
              <a:rPr lang="es-ES" b="1" u="sng" dirty="0"/>
              <a:t>EL CAMINO DE SANTIAGO A SU PASO POR BURGOS</a:t>
            </a:r>
            <a:r>
              <a:rPr lang="es" b="1" u="sng" dirty="0"/>
              <a:t>”</a:t>
            </a:r>
            <a:endParaRPr b="1" u="sng" dirty="0"/>
          </a:p>
        </p:txBody>
      </p:sp>
      <p:sp>
        <p:nvSpPr>
          <p:cNvPr id="347" name="Google Shape;347;p43"/>
          <p:cNvSpPr txBox="1">
            <a:spLocks noGrp="1"/>
          </p:cNvSpPr>
          <p:nvPr>
            <p:ph type="body" idx="1"/>
          </p:nvPr>
        </p:nvSpPr>
        <p:spPr>
          <a:xfrm>
            <a:off x="1213091" y="1743800"/>
            <a:ext cx="5209509" cy="5421085"/>
          </a:xfrm>
          <a:prstGeom prst="rect">
            <a:avLst/>
          </a:prstGeom>
        </p:spPr>
        <p:txBody>
          <a:bodyPr spcFirstLastPara="1" wrap="square" lIns="121900" tIns="121900" rIns="121900" bIns="121900" anchor="t" anchorCtr="0">
            <a:noAutofit/>
          </a:bodyPr>
          <a:lstStyle/>
          <a:p>
            <a:pPr marL="0" indent="0">
              <a:buNone/>
            </a:pPr>
            <a:endParaRPr sz="1400" dirty="0">
              <a:latin typeface="+mn-lt"/>
              <a:ea typeface="Montserrat"/>
              <a:cs typeface="Montserrat"/>
              <a:sym typeface="Montserrat"/>
            </a:endParaRPr>
          </a:p>
          <a:p>
            <a:pPr marL="0" indent="0">
              <a:buNone/>
            </a:pPr>
            <a:r>
              <a:rPr lang="es-ES" sz="2400" dirty="0">
                <a:latin typeface="+mn-lt"/>
                <a:ea typeface="Montserrat"/>
                <a:cs typeface="Montserrat"/>
                <a:sym typeface="Montserrat"/>
              </a:rPr>
              <a:t>Recorrido:</a:t>
            </a:r>
          </a:p>
          <a:p>
            <a:pPr marL="0" indent="0">
              <a:buNone/>
            </a:pPr>
            <a:endParaRPr lang="es-ES" sz="1400" dirty="0">
              <a:latin typeface="+mn-lt"/>
              <a:ea typeface="Montserrat"/>
              <a:cs typeface="Montserrat"/>
              <a:sym typeface="Montserrat"/>
            </a:endParaRPr>
          </a:p>
          <a:p>
            <a:pPr marL="342900" indent="-342900"/>
            <a:r>
              <a:rPr lang="es-ES" sz="2000" dirty="0">
                <a:latin typeface="+mn-lt"/>
                <a:ea typeface="Montserrat"/>
                <a:cs typeface="Montserrat"/>
                <a:sym typeface="Montserrat"/>
              </a:rPr>
              <a:t>Plaza de San Juan</a:t>
            </a:r>
          </a:p>
          <a:p>
            <a:pPr marL="342900" indent="-342900"/>
            <a:r>
              <a:rPr lang="es-ES" sz="2000" dirty="0">
                <a:latin typeface="+mn-lt"/>
                <a:ea typeface="Montserrat"/>
                <a:cs typeface="Montserrat"/>
                <a:sym typeface="Montserrat"/>
              </a:rPr>
              <a:t>Calle de San Juan</a:t>
            </a:r>
          </a:p>
          <a:p>
            <a:pPr marL="342900" indent="-342900"/>
            <a:r>
              <a:rPr lang="es-ES" sz="2000" dirty="0">
                <a:latin typeface="+mn-lt"/>
                <a:ea typeface="Montserrat"/>
                <a:cs typeface="Montserrat"/>
                <a:sym typeface="Montserrat"/>
              </a:rPr>
              <a:t>Calle Avellanos</a:t>
            </a:r>
          </a:p>
          <a:p>
            <a:pPr marL="342900" indent="-342900"/>
            <a:r>
              <a:rPr lang="es-ES" sz="2000" dirty="0">
                <a:latin typeface="+mn-lt"/>
                <a:ea typeface="Montserrat"/>
                <a:cs typeface="Montserrat"/>
                <a:sym typeface="Montserrat"/>
              </a:rPr>
              <a:t>Calle Fernán González</a:t>
            </a:r>
          </a:p>
          <a:p>
            <a:pPr marL="342900" indent="-342900"/>
            <a:r>
              <a:rPr lang="es-ES" sz="2000" dirty="0">
                <a:latin typeface="+mn-lt"/>
                <a:ea typeface="Montserrat"/>
                <a:cs typeface="Montserrat"/>
                <a:sym typeface="Montserrat"/>
              </a:rPr>
              <a:t>Plaza de Santa María</a:t>
            </a:r>
          </a:p>
          <a:p>
            <a:pPr marL="342900" indent="-342900"/>
            <a:r>
              <a:rPr lang="es-ES" sz="2000" dirty="0">
                <a:latin typeface="+mn-lt"/>
                <a:ea typeface="Montserrat"/>
                <a:cs typeface="Montserrat"/>
                <a:sym typeface="Montserrat"/>
              </a:rPr>
              <a:t>Plaza del Sarmental.</a:t>
            </a:r>
          </a:p>
          <a:p>
            <a:pPr marL="0" indent="0">
              <a:buNone/>
            </a:pPr>
            <a:endParaRPr lang="es" sz="2400" dirty="0">
              <a:latin typeface="+mn-lt"/>
              <a:ea typeface="Montserrat"/>
              <a:cs typeface="Montserrat"/>
              <a:sym typeface="Montserrat"/>
            </a:endParaRPr>
          </a:p>
          <a:p>
            <a:pPr marL="0" indent="0">
              <a:buNone/>
            </a:pPr>
            <a:r>
              <a:rPr lang="es" sz="2400" dirty="0">
                <a:latin typeface="+mn-lt"/>
                <a:ea typeface="Montserrat"/>
                <a:cs typeface="Montserrat"/>
                <a:sym typeface="Montserrat"/>
              </a:rPr>
              <a:t>Fecha: 22</a:t>
            </a:r>
            <a:r>
              <a:rPr lang="es-ES" sz="2400" dirty="0">
                <a:latin typeface="+mn-lt"/>
                <a:ea typeface="Montserrat"/>
                <a:cs typeface="Montserrat"/>
                <a:sym typeface="Montserrat"/>
              </a:rPr>
              <a:t> de noviembre</a:t>
            </a:r>
            <a:endParaRPr lang="es" sz="2400" dirty="0">
              <a:latin typeface="+mn-lt"/>
              <a:ea typeface="Montserrat"/>
              <a:cs typeface="Montserrat"/>
              <a:sym typeface="Montserrat"/>
            </a:endParaRPr>
          </a:p>
          <a:p>
            <a:pPr marL="0" indent="0">
              <a:buNone/>
            </a:pPr>
            <a:endParaRPr lang="es" sz="2400" dirty="0">
              <a:latin typeface="+mn-lt"/>
              <a:ea typeface="Montserrat"/>
              <a:cs typeface="Montserrat"/>
              <a:sym typeface="Montserrat"/>
            </a:endParaRPr>
          </a:p>
          <a:p>
            <a:pPr marL="0" indent="0">
              <a:buNone/>
            </a:pPr>
            <a:r>
              <a:rPr lang="es" sz="2400" dirty="0">
                <a:latin typeface="+mn-lt"/>
                <a:ea typeface="Montserrat"/>
                <a:cs typeface="Montserrat"/>
                <a:sym typeface="Montserrat"/>
              </a:rPr>
              <a:t>Participantes: 7 pax</a:t>
            </a:r>
          </a:p>
          <a:p>
            <a:pPr marL="0" indent="0">
              <a:buNone/>
            </a:pPr>
            <a:endParaRPr sz="2400" dirty="0">
              <a:latin typeface="Montserrat"/>
              <a:ea typeface="Montserrat"/>
              <a:cs typeface="Montserrat"/>
              <a:sym typeface="Montserrat"/>
            </a:endParaRPr>
          </a:p>
        </p:txBody>
      </p:sp>
    </p:spTree>
    <p:extLst>
      <p:ext uri="{BB962C8B-B14F-4D97-AF65-F5344CB8AC3E}">
        <p14:creationId xmlns:p14="http://schemas.microsoft.com/office/powerpoint/2010/main" val="1645258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72" y="2338251"/>
            <a:ext cx="6244046" cy="3363724"/>
          </a:xfrm>
          <a:prstGeom prst="rect">
            <a:avLst/>
          </a:prstGeom>
        </p:spPr>
      </p:pic>
      <p:sp>
        <p:nvSpPr>
          <p:cNvPr id="346" name="Google Shape;346;p43"/>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 b="1" u="sng" dirty="0"/>
              <a:t>RUTA “</a:t>
            </a:r>
            <a:r>
              <a:rPr lang="es-ES" b="1" u="sng" dirty="0"/>
              <a:t>LITERARIA</a:t>
            </a:r>
            <a:r>
              <a:rPr lang="es" b="1" u="sng" dirty="0"/>
              <a:t>”</a:t>
            </a:r>
            <a:endParaRPr b="1" u="sng" dirty="0"/>
          </a:p>
        </p:txBody>
      </p:sp>
      <p:sp>
        <p:nvSpPr>
          <p:cNvPr id="347" name="Google Shape;347;p43"/>
          <p:cNvSpPr txBox="1">
            <a:spLocks noGrp="1"/>
          </p:cNvSpPr>
          <p:nvPr>
            <p:ph type="body" idx="1"/>
          </p:nvPr>
        </p:nvSpPr>
        <p:spPr>
          <a:xfrm>
            <a:off x="1606731" y="1436915"/>
            <a:ext cx="4815869" cy="5421085"/>
          </a:xfrm>
          <a:prstGeom prst="rect">
            <a:avLst/>
          </a:prstGeom>
        </p:spPr>
        <p:txBody>
          <a:bodyPr spcFirstLastPara="1" wrap="square" lIns="121900" tIns="121900" rIns="121900" bIns="121900" anchor="t" anchorCtr="0">
            <a:noAutofit/>
          </a:bodyPr>
          <a:lstStyle/>
          <a:p>
            <a:pPr marL="0" indent="0">
              <a:buNone/>
            </a:pPr>
            <a:endParaRPr sz="1400" dirty="0">
              <a:latin typeface="+mn-lt"/>
              <a:ea typeface="Montserrat"/>
              <a:cs typeface="Montserrat"/>
              <a:sym typeface="Montserrat"/>
            </a:endParaRPr>
          </a:p>
          <a:p>
            <a:pPr marL="0" indent="0">
              <a:buNone/>
            </a:pPr>
            <a:r>
              <a:rPr lang="es-ES" sz="2000" b="1" dirty="0">
                <a:latin typeface="+mn-lt"/>
                <a:ea typeface="Montserrat"/>
                <a:cs typeface="Montserrat"/>
                <a:sym typeface="Montserrat"/>
              </a:rPr>
              <a:t>Recorrido:</a:t>
            </a:r>
          </a:p>
          <a:p>
            <a:pPr marL="0" indent="0">
              <a:buNone/>
            </a:pPr>
            <a:endParaRPr lang="es-ES" sz="1400" dirty="0">
              <a:latin typeface="+mn-lt"/>
              <a:ea typeface="Montserrat"/>
              <a:cs typeface="Montserrat"/>
              <a:sym typeface="Montserrat"/>
            </a:endParaRPr>
          </a:p>
          <a:p>
            <a:pPr marL="342900" indent="-342900"/>
            <a:r>
              <a:rPr lang="es-ES" sz="1600" dirty="0">
                <a:latin typeface="+mn-lt"/>
                <a:ea typeface="Montserrat"/>
                <a:cs typeface="Montserrat"/>
                <a:sym typeface="Montserrat"/>
              </a:rPr>
              <a:t>Arco de Santa María</a:t>
            </a:r>
          </a:p>
          <a:p>
            <a:pPr marL="342900" indent="-342900"/>
            <a:r>
              <a:rPr lang="es-ES" sz="1600" dirty="0">
                <a:latin typeface="+mn-lt"/>
                <a:ea typeface="Montserrat"/>
                <a:cs typeface="Montserrat"/>
                <a:sym typeface="Montserrat"/>
              </a:rPr>
              <a:t>Iglesia de Santa Águeda</a:t>
            </a:r>
          </a:p>
          <a:p>
            <a:pPr marL="342900" indent="-342900"/>
            <a:r>
              <a:rPr lang="es-ES" sz="1600" dirty="0">
                <a:latin typeface="+mn-lt"/>
                <a:ea typeface="Montserrat"/>
                <a:cs typeface="Montserrat"/>
                <a:sym typeface="Montserrat"/>
              </a:rPr>
              <a:t>Plaza de Santa María</a:t>
            </a:r>
          </a:p>
          <a:p>
            <a:pPr marL="342900" indent="-342900"/>
            <a:r>
              <a:rPr lang="es-ES" sz="1600" dirty="0">
                <a:latin typeface="+mn-lt"/>
                <a:ea typeface="Montserrat"/>
                <a:cs typeface="Montserrat"/>
                <a:sym typeface="Montserrat"/>
              </a:rPr>
              <a:t>Plaza del Azogue</a:t>
            </a:r>
          </a:p>
          <a:p>
            <a:pPr marL="342900" indent="-342900"/>
            <a:r>
              <a:rPr lang="es-ES" sz="1600" dirty="0">
                <a:latin typeface="+mn-lt"/>
                <a:ea typeface="Montserrat"/>
                <a:cs typeface="Montserrat"/>
                <a:sym typeface="Montserrat"/>
              </a:rPr>
              <a:t>Calle Fernán González</a:t>
            </a:r>
          </a:p>
          <a:p>
            <a:pPr marL="342900" indent="-342900"/>
            <a:r>
              <a:rPr lang="es-ES" sz="1600" dirty="0">
                <a:latin typeface="+mn-lt"/>
                <a:ea typeface="Montserrat"/>
                <a:cs typeface="Montserrat"/>
                <a:sym typeface="Montserrat"/>
              </a:rPr>
              <a:t>Huerto del Rey</a:t>
            </a:r>
          </a:p>
          <a:p>
            <a:pPr marL="342900" indent="-342900"/>
            <a:r>
              <a:rPr lang="es-ES" sz="1600" dirty="0">
                <a:latin typeface="+mn-lt"/>
                <a:ea typeface="Montserrat"/>
                <a:cs typeface="Montserrat"/>
                <a:sym typeface="Montserrat"/>
              </a:rPr>
              <a:t>Plaza Mayor</a:t>
            </a:r>
          </a:p>
          <a:p>
            <a:pPr marL="342900" indent="-342900"/>
            <a:r>
              <a:rPr lang="es-ES" sz="1600" dirty="0">
                <a:latin typeface="+mn-lt"/>
                <a:ea typeface="Montserrat"/>
                <a:cs typeface="Montserrat"/>
                <a:sym typeface="Montserrat"/>
              </a:rPr>
              <a:t>Paseo del Espolón</a:t>
            </a:r>
          </a:p>
          <a:p>
            <a:pPr marL="342900" indent="-342900"/>
            <a:r>
              <a:rPr lang="es-ES" sz="1600" dirty="0">
                <a:latin typeface="+mn-lt"/>
                <a:ea typeface="Montserrat"/>
                <a:cs typeface="Montserrat"/>
                <a:sym typeface="Montserrat"/>
              </a:rPr>
              <a:t>Plaza de Mio Cid</a:t>
            </a:r>
          </a:p>
          <a:p>
            <a:pPr marL="342900" indent="-342900"/>
            <a:r>
              <a:rPr lang="es-ES" sz="1600" dirty="0">
                <a:latin typeface="+mn-lt"/>
                <a:ea typeface="Montserrat"/>
                <a:cs typeface="Montserrat"/>
                <a:sym typeface="Montserrat"/>
              </a:rPr>
              <a:t>Plaza de la Libertad</a:t>
            </a:r>
            <a:endParaRPr lang="es" sz="1600" dirty="0">
              <a:latin typeface="+mn-lt"/>
              <a:ea typeface="Montserrat"/>
              <a:cs typeface="Montserrat"/>
              <a:sym typeface="Montserrat"/>
            </a:endParaRPr>
          </a:p>
          <a:p>
            <a:pPr marL="0" indent="0">
              <a:buNone/>
            </a:pPr>
            <a:endParaRPr lang="es" sz="2400" dirty="0">
              <a:latin typeface="+mn-lt"/>
              <a:ea typeface="Montserrat"/>
              <a:cs typeface="Montserrat"/>
              <a:sym typeface="Montserrat"/>
            </a:endParaRPr>
          </a:p>
          <a:p>
            <a:pPr marL="0" indent="0">
              <a:buNone/>
            </a:pPr>
            <a:r>
              <a:rPr lang="es" sz="2000" b="1" dirty="0">
                <a:latin typeface="+mn-lt"/>
                <a:ea typeface="Montserrat"/>
                <a:cs typeface="Montserrat"/>
                <a:sym typeface="Montserrat"/>
              </a:rPr>
              <a:t>Fecha: </a:t>
            </a:r>
            <a:r>
              <a:rPr lang="es" sz="2000" dirty="0">
                <a:latin typeface="+mn-lt"/>
                <a:ea typeface="Montserrat"/>
                <a:cs typeface="Montserrat"/>
                <a:sym typeface="Montserrat"/>
              </a:rPr>
              <a:t>29</a:t>
            </a:r>
            <a:r>
              <a:rPr lang="es-ES" sz="2000" dirty="0">
                <a:latin typeface="+mn-lt"/>
                <a:ea typeface="Montserrat"/>
                <a:cs typeface="Montserrat"/>
                <a:sym typeface="Montserrat"/>
              </a:rPr>
              <a:t> de noviembre</a:t>
            </a:r>
            <a:endParaRPr lang="es" sz="2000" dirty="0">
              <a:latin typeface="+mn-lt"/>
              <a:ea typeface="Montserrat"/>
              <a:cs typeface="Montserrat"/>
              <a:sym typeface="Montserrat"/>
            </a:endParaRPr>
          </a:p>
          <a:p>
            <a:pPr marL="0" indent="0">
              <a:buNone/>
            </a:pPr>
            <a:endParaRPr lang="es" sz="2000" dirty="0">
              <a:latin typeface="+mn-lt"/>
              <a:ea typeface="Montserrat"/>
              <a:cs typeface="Montserrat"/>
              <a:sym typeface="Montserrat"/>
            </a:endParaRPr>
          </a:p>
          <a:p>
            <a:pPr marL="0" indent="0">
              <a:buNone/>
            </a:pPr>
            <a:r>
              <a:rPr lang="es" sz="2000" b="1" dirty="0">
                <a:latin typeface="+mn-lt"/>
                <a:ea typeface="Montserrat"/>
                <a:cs typeface="Montserrat"/>
                <a:sym typeface="Montserrat"/>
              </a:rPr>
              <a:t>Participantes: </a:t>
            </a:r>
            <a:r>
              <a:rPr lang="es" sz="2000" dirty="0">
                <a:latin typeface="+mn-lt"/>
                <a:ea typeface="Montserrat"/>
                <a:cs typeface="Montserrat"/>
                <a:sym typeface="Montserrat"/>
              </a:rPr>
              <a:t>9 pax</a:t>
            </a:r>
          </a:p>
          <a:p>
            <a:pPr marL="0" indent="0">
              <a:buNone/>
            </a:pPr>
            <a:endParaRPr sz="2400" dirty="0">
              <a:latin typeface="Montserrat"/>
              <a:ea typeface="Montserrat"/>
              <a:cs typeface="Montserrat"/>
              <a:sym typeface="Montserrat"/>
            </a:endParaRPr>
          </a:p>
        </p:txBody>
      </p:sp>
    </p:spTree>
    <p:extLst>
      <p:ext uri="{BB962C8B-B14F-4D97-AF65-F5344CB8AC3E}">
        <p14:creationId xmlns:p14="http://schemas.microsoft.com/office/powerpoint/2010/main" val="4081690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72938"/>
            <a:ext cx="5786846" cy="3931920"/>
          </a:xfrm>
          <a:prstGeom prst="rect">
            <a:avLst/>
          </a:prstGeom>
        </p:spPr>
      </p:pic>
      <p:sp>
        <p:nvSpPr>
          <p:cNvPr id="346" name="Google Shape;346;p43"/>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VISITA A “SAN LORENZO Y SAN GIL</a:t>
            </a:r>
            <a:r>
              <a:rPr lang="es" b="1" u="sng" dirty="0"/>
              <a:t>”</a:t>
            </a:r>
            <a:endParaRPr b="1" u="sng" dirty="0"/>
          </a:p>
        </p:txBody>
      </p:sp>
      <p:sp>
        <p:nvSpPr>
          <p:cNvPr id="347" name="Google Shape;347;p43"/>
          <p:cNvSpPr txBox="1">
            <a:spLocks noGrp="1"/>
          </p:cNvSpPr>
          <p:nvPr>
            <p:ph type="body" idx="1"/>
          </p:nvPr>
        </p:nvSpPr>
        <p:spPr>
          <a:xfrm>
            <a:off x="801161" y="1743800"/>
            <a:ext cx="4828930" cy="5421085"/>
          </a:xfrm>
          <a:prstGeom prst="rect">
            <a:avLst/>
          </a:prstGeom>
        </p:spPr>
        <p:txBody>
          <a:bodyPr spcFirstLastPara="1" wrap="square" lIns="121900" tIns="121900" rIns="121900" bIns="121900" anchor="t" anchorCtr="0">
            <a:noAutofit/>
          </a:bodyPr>
          <a:lstStyle/>
          <a:p>
            <a:pPr marL="0" indent="0">
              <a:buNone/>
            </a:pPr>
            <a:endParaRPr sz="1400" dirty="0">
              <a:latin typeface="+mn-lt"/>
              <a:ea typeface="Montserrat"/>
              <a:cs typeface="Montserrat"/>
              <a:sym typeface="Montserrat"/>
            </a:endParaRPr>
          </a:p>
          <a:p>
            <a:pPr marL="0" indent="0">
              <a:buNone/>
            </a:pPr>
            <a:r>
              <a:rPr lang="es-ES" sz="2000" b="1" dirty="0">
                <a:latin typeface="+mn-lt"/>
                <a:ea typeface="Montserrat"/>
                <a:cs typeface="Montserrat"/>
                <a:sym typeface="Montserrat"/>
              </a:rPr>
              <a:t>Recorrido:</a:t>
            </a:r>
          </a:p>
          <a:p>
            <a:pPr marL="0" indent="0">
              <a:buNone/>
            </a:pPr>
            <a:endParaRPr lang="es-ES" sz="1400" dirty="0">
              <a:latin typeface="+mn-lt"/>
              <a:ea typeface="Montserrat"/>
              <a:cs typeface="Montserrat"/>
              <a:sym typeface="Montserrat"/>
            </a:endParaRPr>
          </a:p>
          <a:p>
            <a:pPr marL="0" indent="0" algn="just">
              <a:buNone/>
            </a:pPr>
            <a:r>
              <a:rPr lang="es-ES" sz="2000" dirty="0">
                <a:latin typeface="+mn-lt"/>
                <a:ea typeface="Montserrat"/>
                <a:cs typeface="Montserrat"/>
                <a:sym typeface="Montserrat"/>
              </a:rPr>
              <a:t>Visita guiada de la </a:t>
            </a:r>
            <a:r>
              <a:rPr lang="es-ES" sz="2000" b="1" dirty="0">
                <a:latin typeface="+mn-lt"/>
                <a:ea typeface="Montserrat"/>
                <a:cs typeface="Montserrat"/>
                <a:sym typeface="Montserrat"/>
              </a:rPr>
              <a:t>iglesia de San Lorenzo</a:t>
            </a:r>
            <a:r>
              <a:rPr lang="es-ES" sz="2000" dirty="0">
                <a:latin typeface="+mn-lt"/>
                <a:ea typeface="Montserrat"/>
                <a:cs typeface="Montserrat"/>
                <a:sym typeface="Montserrat"/>
              </a:rPr>
              <a:t>, uno de los mejores ejemplos de estilo barroco que se conservan en la ciudad y de la </a:t>
            </a:r>
            <a:r>
              <a:rPr lang="es-ES" sz="2000" b="1" dirty="0">
                <a:latin typeface="+mn-lt"/>
                <a:ea typeface="Montserrat"/>
                <a:cs typeface="Montserrat"/>
                <a:sym typeface="Montserrat"/>
              </a:rPr>
              <a:t>iglesia de San Gil</a:t>
            </a:r>
            <a:r>
              <a:rPr lang="es-ES" sz="2000" dirty="0">
                <a:latin typeface="+mn-lt"/>
                <a:ea typeface="Montserrat"/>
                <a:cs typeface="Montserrat"/>
                <a:sym typeface="Montserrat"/>
              </a:rPr>
              <a:t>, de estilo gótico y conocida como la segunda catedral de Burgos. </a:t>
            </a:r>
          </a:p>
          <a:p>
            <a:pPr marL="0" indent="0">
              <a:buNone/>
            </a:pPr>
            <a:endParaRPr lang="es-ES" sz="1400" b="1" dirty="0">
              <a:latin typeface="+mn-lt"/>
              <a:ea typeface="Montserrat"/>
              <a:cs typeface="Montserrat"/>
              <a:sym typeface="Montserrat"/>
            </a:endParaRPr>
          </a:p>
          <a:p>
            <a:pPr marL="0" indent="0">
              <a:buNone/>
            </a:pPr>
            <a:endParaRPr lang="es-ES" sz="1400" b="1" dirty="0">
              <a:latin typeface="+mn-lt"/>
              <a:ea typeface="Montserrat"/>
              <a:cs typeface="Montserrat"/>
              <a:sym typeface="Montserrat"/>
            </a:endParaRPr>
          </a:p>
          <a:p>
            <a:pPr marL="0" indent="0">
              <a:buNone/>
            </a:pPr>
            <a:r>
              <a:rPr lang="es" sz="2000" b="1" dirty="0">
                <a:latin typeface="+mn-lt"/>
                <a:ea typeface="Montserrat"/>
                <a:cs typeface="Montserrat"/>
                <a:sym typeface="Montserrat"/>
              </a:rPr>
              <a:t>Fecha: </a:t>
            </a:r>
            <a:r>
              <a:rPr lang="es-ES" sz="2000" dirty="0">
                <a:latin typeface="+mn-lt"/>
                <a:ea typeface="Montserrat"/>
                <a:cs typeface="Montserrat"/>
                <a:sym typeface="Montserrat"/>
              </a:rPr>
              <a:t>20 de diciembre</a:t>
            </a:r>
            <a:endParaRPr lang="es" sz="2000" dirty="0">
              <a:latin typeface="+mn-lt"/>
              <a:ea typeface="Montserrat"/>
              <a:cs typeface="Montserrat"/>
              <a:sym typeface="Montserrat"/>
            </a:endParaRPr>
          </a:p>
          <a:p>
            <a:pPr marL="0" indent="0">
              <a:buNone/>
            </a:pPr>
            <a:endParaRPr lang="es" sz="2000" dirty="0">
              <a:latin typeface="+mn-lt"/>
              <a:ea typeface="Montserrat"/>
              <a:cs typeface="Montserrat"/>
              <a:sym typeface="Montserrat"/>
            </a:endParaRPr>
          </a:p>
          <a:p>
            <a:pPr marL="0" indent="0">
              <a:buNone/>
            </a:pPr>
            <a:r>
              <a:rPr lang="es" sz="2000" b="1" dirty="0">
                <a:latin typeface="+mn-lt"/>
                <a:ea typeface="Montserrat"/>
                <a:cs typeface="Montserrat"/>
                <a:sym typeface="Montserrat"/>
              </a:rPr>
              <a:t>Participantes: 19</a:t>
            </a:r>
            <a:r>
              <a:rPr lang="es" sz="2000" dirty="0">
                <a:latin typeface="+mn-lt"/>
                <a:ea typeface="Montserrat"/>
                <a:cs typeface="Montserrat"/>
                <a:sym typeface="Montserrat"/>
              </a:rPr>
              <a:t> pax</a:t>
            </a:r>
          </a:p>
          <a:p>
            <a:pPr marL="0" indent="0">
              <a:buNone/>
            </a:pPr>
            <a:endParaRPr sz="2400" dirty="0">
              <a:latin typeface="Montserrat"/>
              <a:ea typeface="Montserrat"/>
              <a:cs typeface="Montserrat"/>
              <a:sym typeface="Montserrat"/>
            </a:endParaRPr>
          </a:p>
        </p:txBody>
      </p:sp>
    </p:spTree>
    <p:extLst>
      <p:ext uri="{BB962C8B-B14F-4D97-AF65-F5344CB8AC3E}">
        <p14:creationId xmlns:p14="http://schemas.microsoft.com/office/powerpoint/2010/main" val="241932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ctrTitle"/>
          </p:nvPr>
        </p:nvSpPr>
        <p:spPr>
          <a:xfrm>
            <a:off x="4716200" y="2104533"/>
            <a:ext cx="6690000" cy="2501600"/>
          </a:xfrm>
          <a:prstGeom prst="rect">
            <a:avLst/>
          </a:prstGeom>
        </p:spPr>
        <p:txBody>
          <a:bodyPr spcFirstLastPara="1" wrap="square" lIns="121900" tIns="121900" rIns="121900" bIns="121900" anchor="t" anchorCtr="0">
            <a:noAutofit/>
          </a:bodyPr>
          <a:lstStyle/>
          <a:p>
            <a:pPr algn="ctr"/>
            <a:r>
              <a:rPr lang="es" b="1" u="sng" dirty="0"/>
              <a:t>PROPUESTA ACTIVIDADES 2022-2023</a:t>
            </a:r>
            <a:endParaRPr b="1" u="sng" dirty="0"/>
          </a:p>
        </p:txBody>
      </p:sp>
      <p:sp>
        <p:nvSpPr>
          <p:cNvPr id="435" name="Google Shape;435;p56"/>
          <p:cNvSpPr txBox="1">
            <a:spLocks noGrp="1"/>
          </p:cNvSpPr>
          <p:nvPr>
            <p:ph type="subTitle" idx="1"/>
          </p:nvPr>
        </p:nvSpPr>
        <p:spPr>
          <a:xfrm>
            <a:off x="6778600" y="5233233"/>
            <a:ext cx="4627600" cy="674800"/>
          </a:xfrm>
          <a:prstGeom prst="rect">
            <a:avLst/>
          </a:prstGeom>
        </p:spPr>
        <p:txBody>
          <a:bodyPr spcFirstLastPara="1" wrap="square" lIns="121900" tIns="121900" rIns="121900" bIns="121900" anchor="t" anchorCtr="0">
            <a:noAutofit/>
          </a:bodyPr>
          <a:lstStyle/>
          <a:p>
            <a:pPr marL="0" indent="0"/>
            <a:endParaRPr/>
          </a:p>
        </p:txBody>
      </p:sp>
    </p:spTree>
    <p:extLst>
      <p:ext uri="{BB962C8B-B14F-4D97-AF65-F5344CB8AC3E}">
        <p14:creationId xmlns:p14="http://schemas.microsoft.com/office/powerpoint/2010/main" val="1434035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r>
              <a:rPr lang="es" b="1" u="sng" dirty="0"/>
              <a:t>Propuesta de </a:t>
            </a:r>
            <a:r>
              <a:rPr lang="es" b="1" u="sng"/>
              <a:t>actividades 2022-2023</a:t>
            </a:r>
            <a:endParaRPr b="1" u="sng" dirty="0"/>
          </a:p>
        </p:txBody>
      </p:sp>
      <p:graphicFrame>
        <p:nvGraphicFramePr>
          <p:cNvPr id="442" name="Google Shape;442;p57"/>
          <p:cNvGraphicFramePr/>
          <p:nvPr>
            <p:extLst>
              <p:ext uri="{D42A27DB-BD31-4B8C-83A1-F6EECF244321}">
                <p14:modId xmlns:p14="http://schemas.microsoft.com/office/powerpoint/2010/main" val="1470869779"/>
              </p:ext>
            </p:extLst>
          </p:nvPr>
        </p:nvGraphicFramePr>
        <p:xfrm>
          <a:off x="1173192" y="1905000"/>
          <a:ext cx="9748807" cy="4404200"/>
        </p:xfrm>
        <a:graphic>
          <a:graphicData uri="http://schemas.openxmlformats.org/drawingml/2006/table">
            <a:tbl>
              <a:tblPr>
                <a:noFill/>
              </a:tblPr>
              <a:tblGrid>
                <a:gridCol w="3320431">
                  <a:extLst>
                    <a:ext uri="{9D8B030D-6E8A-4147-A177-3AD203B41FA5}">
                      <a16:colId xmlns:a16="http://schemas.microsoft.com/office/drawing/2014/main" val="20000"/>
                    </a:ext>
                  </a:extLst>
                </a:gridCol>
                <a:gridCol w="6428376">
                  <a:extLst>
                    <a:ext uri="{9D8B030D-6E8A-4147-A177-3AD203B41FA5}">
                      <a16:colId xmlns:a16="http://schemas.microsoft.com/office/drawing/2014/main" val="20001"/>
                    </a:ext>
                  </a:extLst>
                </a:gridCol>
              </a:tblGrid>
              <a:tr h="956914">
                <a:tc>
                  <a:txBody>
                    <a:bodyPr/>
                    <a:lstStyle/>
                    <a:p>
                      <a:pPr marL="0" lvl="0" indent="0" algn="l" rtl="0">
                        <a:spcBef>
                          <a:spcPts val="0"/>
                        </a:spcBef>
                        <a:spcAft>
                          <a:spcPts val="0"/>
                        </a:spcAft>
                        <a:buNone/>
                      </a:pPr>
                      <a:r>
                        <a:rPr lang="es-ES" sz="2500" dirty="0">
                          <a:solidFill>
                            <a:schemeClr val="lt1"/>
                          </a:solidFill>
                        </a:rPr>
                        <a:t>Visitas guiadas</a:t>
                      </a:r>
                      <a:endParaRPr sz="2500" dirty="0">
                        <a:solidFill>
                          <a:schemeClr val="lt1"/>
                        </a:solidFill>
                      </a:endParaRPr>
                    </a:p>
                  </a:txBody>
                  <a:tcPr marL="121900" marR="121900" marT="121900" marB="121900"/>
                </a:tc>
                <a:tc>
                  <a:txBody>
                    <a:bodyPr/>
                    <a:lstStyle/>
                    <a:p>
                      <a:pPr marL="342900" lvl="0" indent="-342900" algn="l" rtl="0">
                        <a:spcBef>
                          <a:spcPts val="0"/>
                        </a:spcBef>
                        <a:spcAft>
                          <a:spcPts val="0"/>
                        </a:spcAft>
                        <a:buFont typeface="Wingdings" panose="05000000000000000000" pitchFamily="2" charset="2"/>
                        <a:buChar char="Ø"/>
                      </a:pPr>
                      <a:r>
                        <a:rPr lang="es-ES" sz="2500" i="1" dirty="0">
                          <a:solidFill>
                            <a:schemeClr val="bg1"/>
                          </a:solidFill>
                        </a:rPr>
                        <a:t>Visita a San Cosme y San Damián</a:t>
                      </a:r>
                    </a:p>
                    <a:p>
                      <a:pPr marL="0" lvl="0" indent="0" algn="l" rtl="0">
                        <a:spcBef>
                          <a:spcPts val="0"/>
                        </a:spcBef>
                        <a:spcAft>
                          <a:spcPts val="0"/>
                        </a:spcAft>
                        <a:buFont typeface="Wingdings" panose="05000000000000000000" pitchFamily="2" charset="2"/>
                        <a:buNone/>
                      </a:pPr>
                      <a:endParaRPr lang="es-ES" sz="2500" i="1" dirty="0">
                        <a:solidFill>
                          <a:schemeClr val="bg1"/>
                        </a:solidFill>
                      </a:endParaRPr>
                    </a:p>
                    <a:p>
                      <a:pPr marL="342900" lvl="0" indent="-342900" algn="l" rtl="0">
                        <a:spcBef>
                          <a:spcPts val="0"/>
                        </a:spcBef>
                        <a:spcAft>
                          <a:spcPts val="0"/>
                        </a:spcAft>
                        <a:buFont typeface="Wingdings" panose="05000000000000000000" pitchFamily="2" charset="2"/>
                        <a:buChar char="Ø"/>
                      </a:pPr>
                      <a:r>
                        <a:rPr lang="es-ES" sz="2500" i="1" dirty="0">
                          <a:solidFill>
                            <a:schemeClr val="bg1"/>
                          </a:solidFill>
                        </a:rPr>
                        <a:t>Visita al Palacio de </a:t>
                      </a:r>
                      <a:r>
                        <a:rPr lang="es-ES" sz="2500" i="1" dirty="0" err="1">
                          <a:solidFill>
                            <a:schemeClr val="bg1"/>
                          </a:solidFill>
                        </a:rPr>
                        <a:t>Castilfalé</a:t>
                      </a:r>
                      <a:endParaRPr sz="2500" i="1" dirty="0">
                        <a:solidFill>
                          <a:schemeClr val="bg1"/>
                        </a:solidFill>
                      </a:endParaRPr>
                    </a:p>
                  </a:txBody>
                  <a:tcPr marL="121900" marR="121900" marT="121900" marB="121900"/>
                </a:tc>
                <a:extLst>
                  <a:ext uri="{0D108BD9-81ED-4DB2-BD59-A6C34878D82A}">
                    <a16:rowId xmlns:a16="http://schemas.microsoft.com/office/drawing/2014/main" val="56178741"/>
                  </a:ext>
                </a:extLst>
              </a:tr>
              <a:tr h="956914">
                <a:tc>
                  <a:txBody>
                    <a:bodyPr/>
                    <a:lstStyle/>
                    <a:p>
                      <a:pPr marL="0" lvl="0" indent="0" algn="l" rtl="0">
                        <a:spcBef>
                          <a:spcPts val="0"/>
                        </a:spcBef>
                        <a:spcAft>
                          <a:spcPts val="0"/>
                        </a:spcAft>
                        <a:buNone/>
                      </a:pPr>
                      <a:r>
                        <a:rPr lang="es-ES" sz="2500" dirty="0">
                          <a:solidFill>
                            <a:schemeClr val="lt1"/>
                          </a:solidFill>
                        </a:rPr>
                        <a:t>Cursos </a:t>
                      </a:r>
                      <a:r>
                        <a:rPr lang="es-ES" sz="2500" dirty="0" err="1">
                          <a:solidFill>
                            <a:schemeClr val="lt1"/>
                          </a:solidFill>
                        </a:rPr>
                        <a:t>Alumni</a:t>
                      </a:r>
                      <a:r>
                        <a:rPr lang="es-ES" sz="2500" dirty="0">
                          <a:solidFill>
                            <a:schemeClr val="lt1"/>
                          </a:solidFill>
                        </a:rPr>
                        <a:t> UBU</a:t>
                      </a:r>
                      <a:endParaRPr sz="2500" dirty="0">
                        <a:solidFill>
                          <a:schemeClr val="lt1"/>
                        </a:solidFill>
                      </a:endParaRPr>
                    </a:p>
                  </a:txBody>
                  <a:tcPr marL="121900" marR="121900" marT="121900" marB="121900"/>
                </a:tc>
                <a:tc>
                  <a:txBody>
                    <a:bodyPr/>
                    <a:lstStyle/>
                    <a:p>
                      <a:pPr marL="0" lvl="0" indent="0" algn="l" rtl="0">
                        <a:spcBef>
                          <a:spcPts val="0"/>
                        </a:spcBef>
                        <a:spcAft>
                          <a:spcPts val="0"/>
                        </a:spcAft>
                        <a:buNone/>
                      </a:pPr>
                      <a:r>
                        <a:rPr lang="es-ES" sz="2500" i="1" dirty="0">
                          <a:solidFill>
                            <a:schemeClr val="lt1"/>
                          </a:solidFill>
                        </a:rPr>
                        <a:t>    Inicio de todos los cursos en las      diferentes</a:t>
                      </a:r>
                      <a:r>
                        <a:rPr lang="es-ES" sz="2500" i="1" baseline="0" dirty="0">
                          <a:solidFill>
                            <a:schemeClr val="lt1"/>
                          </a:solidFill>
                        </a:rPr>
                        <a:t> aulas</a:t>
                      </a:r>
                      <a:endParaRPr sz="2500" i="1" dirty="0">
                        <a:solidFill>
                          <a:schemeClr val="lt1"/>
                        </a:solidFill>
                      </a:endParaRPr>
                    </a:p>
                  </a:txBody>
                  <a:tcPr marL="121900" marR="121900" marT="121900" marB="121900"/>
                </a:tc>
                <a:extLst>
                  <a:ext uri="{0D108BD9-81ED-4DB2-BD59-A6C34878D82A}">
                    <a16:rowId xmlns:a16="http://schemas.microsoft.com/office/drawing/2014/main" val="10000"/>
                  </a:ext>
                </a:extLst>
              </a:tr>
              <a:tr h="299895">
                <a:tc>
                  <a:txBody>
                    <a:bodyPr/>
                    <a:lstStyle/>
                    <a:p>
                      <a:pPr marL="0" lvl="0" indent="0" algn="l" rtl="0">
                        <a:spcBef>
                          <a:spcPts val="0"/>
                        </a:spcBef>
                        <a:spcAft>
                          <a:spcPts val="0"/>
                        </a:spcAft>
                        <a:buNone/>
                      </a:pPr>
                      <a:r>
                        <a:rPr lang="es-ES" sz="2500" dirty="0">
                          <a:solidFill>
                            <a:schemeClr val="lt1"/>
                          </a:solidFill>
                        </a:rPr>
                        <a:t>Viajes culturales</a:t>
                      </a:r>
                      <a:endParaRPr sz="2500" dirty="0">
                        <a:solidFill>
                          <a:schemeClr val="lt1"/>
                        </a:solidFill>
                      </a:endParaRPr>
                    </a:p>
                  </a:txBody>
                  <a:tcPr marL="121900" marR="121900" marT="121900" marB="121900"/>
                </a:tc>
                <a:tc>
                  <a:txBody>
                    <a:bodyPr/>
                    <a:lstStyle/>
                    <a:p>
                      <a:pPr marL="342900" lvl="0" indent="-342900" algn="l" rtl="0">
                        <a:spcBef>
                          <a:spcPts val="0"/>
                        </a:spcBef>
                        <a:spcAft>
                          <a:spcPts val="0"/>
                        </a:spcAft>
                        <a:buFont typeface="Wingdings" panose="05000000000000000000" pitchFamily="2" charset="2"/>
                        <a:buChar char="Ø"/>
                      </a:pPr>
                      <a:r>
                        <a:rPr lang="es-ES" sz="2500" i="1" dirty="0">
                          <a:solidFill>
                            <a:schemeClr val="lt1"/>
                          </a:solidFill>
                        </a:rPr>
                        <a:t>Propuesta</a:t>
                      </a:r>
                      <a:r>
                        <a:rPr lang="es-ES" sz="2500" i="1" baseline="0" dirty="0">
                          <a:solidFill>
                            <a:schemeClr val="lt1"/>
                          </a:solidFill>
                        </a:rPr>
                        <a:t> viaje a Navarra</a:t>
                      </a:r>
                    </a:p>
                    <a:p>
                      <a:pPr marL="0" lvl="0" indent="0" algn="l" rtl="0">
                        <a:spcBef>
                          <a:spcPts val="0"/>
                        </a:spcBef>
                        <a:spcAft>
                          <a:spcPts val="0"/>
                        </a:spcAft>
                        <a:buFont typeface="Wingdings" panose="05000000000000000000" pitchFamily="2" charset="2"/>
                        <a:buNone/>
                      </a:pPr>
                      <a:endParaRPr lang="es-ES" sz="2500" i="1" baseline="0" dirty="0">
                        <a:solidFill>
                          <a:schemeClr val="lt1"/>
                        </a:solidFil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s-ES" sz="2500" i="1" dirty="0">
                          <a:solidFill>
                            <a:schemeClr val="lt1"/>
                          </a:solidFill>
                        </a:rPr>
                        <a:t>Exposición</a:t>
                      </a:r>
                      <a:r>
                        <a:rPr lang="es-ES" sz="2500" i="1" baseline="0" dirty="0">
                          <a:solidFill>
                            <a:schemeClr val="lt1"/>
                          </a:solidFill>
                        </a:rPr>
                        <a:t> Edades del Hombre</a:t>
                      </a:r>
                      <a:endParaRPr lang="es-ES" sz="2500" i="1" dirty="0">
                        <a:solidFill>
                          <a:schemeClr val="lt1"/>
                        </a:solidFill>
                      </a:endParaRPr>
                    </a:p>
                  </a:txBody>
                  <a:tcPr marL="121900" marR="121900" marT="121900" marB="121900"/>
                </a:tc>
                <a:extLst>
                  <a:ext uri="{0D108BD9-81ED-4DB2-BD59-A6C34878D82A}">
                    <a16:rowId xmlns:a16="http://schemas.microsoft.com/office/drawing/2014/main" val="10002"/>
                  </a:ext>
                </a:extLst>
              </a:tr>
              <a:tr h="594432">
                <a:tc>
                  <a:txBody>
                    <a:bodyPr/>
                    <a:lstStyle/>
                    <a:p>
                      <a:pPr marL="0" lvl="0" indent="0" algn="l" rtl="0">
                        <a:spcBef>
                          <a:spcPts val="0"/>
                        </a:spcBef>
                        <a:spcAft>
                          <a:spcPts val="0"/>
                        </a:spcAft>
                        <a:buNone/>
                      </a:pPr>
                      <a:r>
                        <a:rPr lang="es-ES" sz="2500" i="0" dirty="0">
                          <a:solidFill>
                            <a:schemeClr val="lt1"/>
                          </a:solidFill>
                        </a:rPr>
                        <a:t>Publicaciones</a:t>
                      </a:r>
                      <a:endParaRPr sz="2500" i="0" dirty="0">
                        <a:solidFill>
                          <a:schemeClr val="lt1"/>
                        </a:solidFill>
                      </a:endParaRPr>
                    </a:p>
                  </a:txBody>
                  <a:tcPr marL="121900" marR="121900" marT="121900" marB="121900"/>
                </a:tc>
                <a:tc>
                  <a:txBody>
                    <a:bodyPr/>
                    <a:lstStyle/>
                    <a:p>
                      <a:pPr marL="0" lvl="0" indent="0" algn="l" rtl="0">
                        <a:spcBef>
                          <a:spcPts val="0"/>
                        </a:spcBef>
                        <a:spcAft>
                          <a:spcPts val="0"/>
                        </a:spcAft>
                        <a:buNone/>
                      </a:pPr>
                      <a:r>
                        <a:rPr lang="es-ES" sz="2500" i="1" dirty="0">
                          <a:solidFill>
                            <a:schemeClr val="lt1"/>
                          </a:solidFill>
                        </a:rPr>
                        <a:t>    Actualizar el folleto </a:t>
                      </a:r>
                      <a:r>
                        <a:rPr lang="es-ES" sz="2500" i="1" dirty="0" err="1">
                          <a:solidFill>
                            <a:schemeClr val="lt1"/>
                          </a:solidFill>
                        </a:rPr>
                        <a:t>Alumni</a:t>
                      </a:r>
                      <a:endParaRPr sz="2500" i="1" dirty="0">
                        <a:solidFill>
                          <a:schemeClr val="lt1"/>
                        </a:solidFill>
                      </a:endParaRPr>
                    </a:p>
                  </a:txBody>
                  <a:tcPr marL="121900" marR="121900" marT="121900" marB="1219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050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lnSpc>
                <a:spcPct val="115000"/>
              </a:lnSpc>
            </a:pPr>
            <a:r>
              <a:rPr lang="es-ES" b="1" u="sng" dirty="0">
                <a:latin typeface="Arial"/>
                <a:cs typeface="Arial"/>
                <a:sym typeface="Arial"/>
              </a:rPr>
              <a:t>XXV ENCUENTRO ALUMNI ESPAÑA</a:t>
            </a:r>
            <a:endParaRPr dirty="0"/>
          </a:p>
        </p:txBody>
      </p:sp>
      <p:sp>
        <p:nvSpPr>
          <p:cNvPr id="160" name="Google Shape;160;p17"/>
          <p:cNvSpPr txBox="1">
            <a:spLocks noGrp="1"/>
          </p:cNvSpPr>
          <p:nvPr>
            <p:ph type="body" idx="2"/>
          </p:nvPr>
        </p:nvSpPr>
        <p:spPr>
          <a:xfrm>
            <a:off x="2390503" y="1489166"/>
            <a:ext cx="3958045" cy="2899954"/>
          </a:xfrm>
          <a:prstGeom prst="rect">
            <a:avLst/>
          </a:prstGeom>
        </p:spPr>
        <p:txBody>
          <a:bodyPr spcFirstLastPara="1" wrap="square" lIns="121900" tIns="121900" rIns="121900" bIns="121900" anchor="t" anchorCtr="0">
            <a:noAutofit/>
          </a:bodyPr>
          <a:lstStyle/>
          <a:p>
            <a:pPr marL="0" indent="0" algn="ctr">
              <a:lnSpc>
                <a:spcPct val="100000"/>
              </a:lnSpc>
              <a:buNone/>
            </a:pPr>
            <a:r>
              <a:rPr lang="es" sz="2400" b="1" dirty="0">
                <a:latin typeface="Arial"/>
                <a:ea typeface="Arial"/>
                <a:cs typeface="Arial"/>
                <a:sym typeface="Arial"/>
              </a:rPr>
              <a:t>   	</a:t>
            </a:r>
            <a:endParaRPr sz="2400" b="1" u="sng" dirty="0">
              <a:latin typeface="Arial"/>
              <a:ea typeface="Arial"/>
              <a:cs typeface="Arial"/>
              <a:sym typeface="Arial"/>
            </a:endParaRPr>
          </a:p>
          <a:p>
            <a:pPr marL="186262" indent="0">
              <a:lnSpc>
                <a:spcPct val="100000"/>
              </a:lnSpc>
              <a:buSzPts val="1400"/>
              <a:buNone/>
            </a:pPr>
            <a:endParaRPr lang="es-ES" sz="1800" dirty="0"/>
          </a:p>
          <a:p>
            <a:pPr marL="186262" indent="0">
              <a:lnSpc>
                <a:spcPct val="100000"/>
              </a:lnSpc>
              <a:buSzPts val="1400"/>
              <a:buNone/>
            </a:pPr>
            <a:r>
              <a:rPr lang="es-ES" sz="1800" dirty="0" err="1"/>
              <a:t>Alumni</a:t>
            </a:r>
            <a:r>
              <a:rPr lang="es-ES" sz="1800" dirty="0"/>
              <a:t> UBU estuvo presente en el XXV Encuentro </a:t>
            </a:r>
            <a:r>
              <a:rPr lang="es-ES" sz="1800" dirty="0" err="1"/>
              <a:t>Alumni</a:t>
            </a:r>
            <a:r>
              <a:rPr lang="es-ES" sz="1800" dirty="0"/>
              <a:t> España que tuvo lugar en Zaragoza del 21 al 23 de octubre de 2021.</a:t>
            </a:r>
            <a:endParaRPr lang="es-ES" sz="1800" dirty="0">
              <a:latin typeface="Arial"/>
              <a:ea typeface="Arial"/>
              <a:cs typeface="Arial"/>
              <a:sym typeface="Arial"/>
            </a:endParaRPr>
          </a:p>
          <a:p>
            <a:pPr marL="186262" indent="0">
              <a:lnSpc>
                <a:spcPct val="100000"/>
              </a:lnSpc>
              <a:buSzPts val="1400"/>
              <a:buNone/>
            </a:pPr>
            <a:endParaRPr lang="es-ES" sz="1800" dirty="0">
              <a:latin typeface="Arial"/>
              <a:ea typeface="Arial"/>
              <a:cs typeface="Arial"/>
              <a:sym typeface="Arial"/>
            </a:endParaRPr>
          </a:p>
          <a:p>
            <a:pPr marL="186262" indent="0">
              <a:lnSpc>
                <a:spcPct val="100000"/>
              </a:lnSpc>
              <a:buSzPts val="1400"/>
              <a:buNone/>
            </a:pPr>
            <a:endParaRPr sz="1867" dirty="0">
              <a:latin typeface="Arial"/>
              <a:ea typeface="Arial"/>
              <a:cs typeface="Arial"/>
              <a:sym typeface="Arial"/>
            </a:endParaRPr>
          </a:p>
          <a:p>
            <a:pPr indent="0">
              <a:lnSpc>
                <a:spcPct val="100000"/>
              </a:lnSpc>
              <a:buNone/>
            </a:pPr>
            <a:endParaRPr sz="1867" dirty="0">
              <a:latin typeface="Arial"/>
              <a:ea typeface="Arial"/>
              <a:cs typeface="Arial"/>
              <a:sym typeface="Arial"/>
            </a:endParaRPr>
          </a:p>
          <a:p>
            <a:pPr marL="0" indent="0">
              <a:spcAft>
                <a:spcPts val="2133"/>
              </a:spcAft>
              <a:buNone/>
            </a:pPr>
            <a:endParaRPr dirty="0"/>
          </a:p>
        </p:txBody>
      </p:sp>
      <p:pic>
        <p:nvPicPr>
          <p:cNvPr id="2" name="Imagen 1">
            <a:extLst>
              <a:ext uri="{FF2B5EF4-FFF2-40B4-BE49-F238E27FC236}">
                <a16:creationId xmlns:a16="http://schemas.microsoft.com/office/drawing/2014/main" id="{3B6B2531-B5D6-4011-A588-3EE30546C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354" y="1476103"/>
            <a:ext cx="3599702" cy="5042263"/>
          </a:xfrm>
          <a:prstGeom prst="rect">
            <a:avLst/>
          </a:prstGeom>
        </p:spPr>
      </p:pic>
      <p:pic>
        <p:nvPicPr>
          <p:cNvPr id="6" name="Imagen 5">
            <a:extLst>
              <a:ext uri="{FF2B5EF4-FFF2-40B4-BE49-F238E27FC236}">
                <a16:creationId xmlns:a16="http://schemas.microsoft.com/office/drawing/2014/main" id="{6097A48B-57CE-451B-BA99-2E2F637F9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503" y="4219304"/>
            <a:ext cx="3958045" cy="1994888"/>
          </a:xfrm>
          <a:prstGeom prst="rect">
            <a:avLst/>
          </a:prstGeom>
        </p:spPr>
      </p:pic>
    </p:spTree>
    <p:extLst>
      <p:ext uri="{BB962C8B-B14F-4D97-AF65-F5344CB8AC3E}">
        <p14:creationId xmlns:p14="http://schemas.microsoft.com/office/powerpoint/2010/main" val="2101272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8"/>
          <p:cNvSpPr txBox="1">
            <a:spLocks noGrp="1"/>
          </p:cNvSpPr>
          <p:nvPr>
            <p:ph type="ctrTitle"/>
          </p:nvPr>
        </p:nvSpPr>
        <p:spPr>
          <a:xfrm>
            <a:off x="4716200" y="2104533"/>
            <a:ext cx="6690000" cy="2105200"/>
          </a:xfrm>
          <a:prstGeom prst="rect">
            <a:avLst/>
          </a:prstGeom>
        </p:spPr>
        <p:txBody>
          <a:bodyPr spcFirstLastPara="1" wrap="square" lIns="121900" tIns="121900" rIns="121900" bIns="121900" anchor="t" anchorCtr="0">
            <a:noAutofit/>
          </a:bodyPr>
          <a:lstStyle/>
          <a:p>
            <a:r>
              <a:rPr lang="es" sz="4800"/>
              <a:t>MUCHAS GRACIAS</a:t>
            </a:r>
            <a:endParaRPr sz="4800"/>
          </a:p>
          <a:p>
            <a:r>
              <a:rPr lang="es" sz="4800"/>
              <a:t>POR SU ATENCIÓN</a:t>
            </a:r>
            <a:endParaRPr sz="4800"/>
          </a:p>
        </p:txBody>
      </p:sp>
      <p:sp>
        <p:nvSpPr>
          <p:cNvPr id="448" name="Google Shape;448;p58"/>
          <p:cNvSpPr txBox="1">
            <a:spLocks noGrp="1"/>
          </p:cNvSpPr>
          <p:nvPr>
            <p:ph type="subTitle" idx="1"/>
          </p:nvPr>
        </p:nvSpPr>
        <p:spPr>
          <a:xfrm>
            <a:off x="6778600" y="5233233"/>
            <a:ext cx="4627600" cy="674800"/>
          </a:xfrm>
          <a:prstGeom prst="rect">
            <a:avLst/>
          </a:prstGeom>
        </p:spPr>
        <p:txBody>
          <a:bodyPr spcFirstLastPara="1" wrap="square" lIns="121900" tIns="121900" rIns="121900" bIns="121900" anchor="t" anchorCtr="0">
            <a:noAutofit/>
          </a:bodyPr>
          <a:lstStyle/>
          <a:p>
            <a:pPr marL="0" indent="0"/>
            <a:endParaRPr/>
          </a:p>
        </p:txBody>
      </p:sp>
    </p:spTree>
    <p:extLst>
      <p:ext uri="{BB962C8B-B14F-4D97-AF65-F5344CB8AC3E}">
        <p14:creationId xmlns:p14="http://schemas.microsoft.com/office/powerpoint/2010/main" val="360181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 name="Imagen 1">
            <a:extLst>
              <a:ext uri="{FF2B5EF4-FFF2-40B4-BE49-F238E27FC236}">
                <a16:creationId xmlns:a16="http://schemas.microsoft.com/office/drawing/2014/main" id="{9F8FAE1E-60A1-4427-963E-825219FC17F4}"/>
              </a:ext>
            </a:extLst>
          </p:cNvPr>
          <p:cNvPicPr>
            <a:picLocks noChangeAspect="1"/>
          </p:cNvPicPr>
          <p:nvPr/>
        </p:nvPicPr>
        <p:blipFill>
          <a:blip r:embed="rId3"/>
          <a:stretch>
            <a:fillRect/>
          </a:stretch>
        </p:blipFill>
        <p:spPr>
          <a:xfrm>
            <a:off x="2220686" y="1743800"/>
            <a:ext cx="8241313" cy="4539434"/>
          </a:xfrm>
          <a:prstGeom prst="rect">
            <a:avLst/>
          </a:prstGeom>
        </p:spPr>
      </p:pic>
      <p:sp>
        <p:nvSpPr>
          <p:cNvPr id="152" name="Google Shape;152;p16"/>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MEJORAS EN </a:t>
            </a:r>
            <a:r>
              <a:rPr lang="es" b="1" u="sng" dirty="0"/>
              <a:t>LA PAGINA WEB</a:t>
            </a:r>
            <a:endParaRPr b="1" u="sng" dirty="0"/>
          </a:p>
        </p:txBody>
      </p:sp>
    </p:spTree>
    <p:extLst>
      <p:ext uri="{BB962C8B-B14F-4D97-AF65-F5344CB8AC3E}">
        <p14:creationId xmlns:p14="http://schemas.microsoft.com/office/powerpoint/2010/main" val="269579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 name="Imagen 1">
            <a:extLst>
              <a:ext uri="{FF2B5EF4-FFF2-40B4-BE49-F238E27FC236}">
                <a16:creationId xmlns:a16="http://schemas.microsoft.com/office/drawing/2014/main" id="{A0188946-33A9-4357-8D51-850E8738BDFD}"/>
              </a:ext>
            </a:extLst>
          </p:cNvPr>
          <p:cNvPicPr>
            <a:picLocks noChangeAspect="1"/>
          </p:cNvPicPr>
          <p:nvPr/>
        </p:nvPicPr>
        <p:blipFill>
          <a:blip r:embed="rId3"/>
          <a:stretch>
            <a:fillRect/>
          </a:stretch>
        </p:blipFill>
        <p:spPr>
          <a:xfrm>
            <a:off x="2281369" y="1752399"/>
            <a:ext cx="8160485" cy="4539435"/>
          </a:xfrm>
          <a:prstGeom prst="rect">
            <a:avLst/>
          </a:prstGeom>
        </p:spPr>
      </p:pic>
      <p:sp>
        <p:nvSpPr>
          <p:cNvPr id="152" name="Google Shape;152;p16"/>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BIBLIOTECA UBU</a:t>
            </a:r>
            <a:endParaRPr b="1" u="sng" dirty="0"/>
          </a:p>
        </p:txBody>
      </p:sp>
    </p:spTree>
    <p:extLst>
      <p:ext uri="{BB962C8B-B14F-4D97-AF65-F5344CB8AC3E}">
        <p14:creationId xmlns:p14="http://schemas.microsoft.com/office/powerpoint/2010/main" val="15542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Imagen 2">
            <a:extLst>
              <a:ext uri="{FF2B5EF4-FFF2-40B4-BE49-F238E27FC236}">
                <a16:creationId xmlns:a16="http://schemas.microsoft.com/office/drawing/2014/main" id="{49ADF052-3247-457A-8310-A4F59A8EBF0A}"/>
              </a:ext>
            </a:extLst>
          </p:cNvPr>
          <p:cNvPicPr>
            <a:picLocks noChangeAspect="1"/>
          </p:cNvPicPr>
          <p:nvPr/>
        </p:nvPicPr>
        <p:blipFill>
          <a:blip r:embed="rId3"/>
          <a:stretch>
            <a:fillRect/>
          </a:stretch>
        </p:blipFill>
        <p:spPr>
          <a:xfrm>
            <a:off x="2281369" y="1808625"/>
            <a:ext cx="8160486" cy="4524375"/>
          </a:xfrm>
          <a:prstGeom prst="rect">
            <a:avLst/>
          </a:prstGeom>
        </p:spPr>
      </p:pic>
      <p:sp>
        <p:nvSpPr>
          <p:cNvPr id="152" name="Google Shape;152;p16"/>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YO SOY ALUMNI UBU</a:t>
            </a:r>
            <a:endParaRPr b="1" u="sng" dirty="0"/>
          </a:p>
        </p:txBody>
      </p:sp>
    </p:spTree>
    <p:extLst>
      <p:ext uri="{BB962C8B-B14F-4D97-AF65-F5344CB8AC3E}">
        <p14:creationId xmlns:p14="http://schemas.microsoft.com/office/powerpoint/2010/main" val="88405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SERVICIOS ALUMNI UBU</a:t>
            </a:r>
            <a:endParaRPr b="1" u="sng" dirty="0"/>
          </a:p>
        </p:txBody>
      </p:sp>
      <p:pic>
        <p:nvPicPr>
          <p:cNvPr id="2" name="Imagen 1">
            <a:extLst>
              <a:ext uri="{FF2B5EF4-FFF2-40B4-BE49-F238E27FC236}">
                <a16:creationId xmlns:a16="http://schemas.microsoft.com/office/drawing/2014/main" id="{2EA26200-D938-4C86-9051-5674DA65D3CC}"/>
              </a:ext>
            </a:extLst>
          </p:cNvPr>
          <p:cNvPicPr>
            <a:picLocks noChangeAspect="1"/>
          </p:cNvPicPr>
          <p:nvPr/>
        </p:nvPicPr>
        <p:blipFill>
          <a:blip r:embed="rId3"/>
          <a:stretch>
            <a:fillRect/>
          </a:stretch>
        </p:blipFill>
        <p:spPr>
          <a:xfrm>
            <a:off x="5917474" y="1743800"/>
            <a:ext cx="5417007" cy="4589200"/>
          </a:xfrm>
          <a:prstGeom prst="rect">
            <a:avLst/>
          </a:prstGeom>
        </p:spPr>
      </p:pic>
      <p:sp>
        <p:nvSpPr>
          <p:cNvPr id="5" name="Google Shape;223;p27">
            <a:extLst>
              <a:ext uri="{FF2B5EF4-FFF2-40B4-BE49-F238E27FC236}">
                <a16:creationId xmlns:a16="http://schemas.microsoft.com/office/drawing/2014/main" id="{C2793B97-3FB5-4201-AEC6-263740A1BAD9}"/>
              </a:ext>
            </a:extLst>
          </p:cNvPr>
          <p:cNvSpPr txBox="1">
            <a:spLocks noGrp="1"/>
          </p:cNvSpPr>
          <p:nvPr>
            <p:ph type="body" idx="1"/>
          </p:nvPr>
        </p:nvSpPr>
        <p:spPr>
          <a:xfrm>
            <a:off x="857519" y="1743801"/>
            <a:ext cx="4537600" cy="4761502"/>
          </a:xfrm>
          <a:prstGeom prst="rect">
            <a:avLst/>
          </a:prstGeom>
        </p:spPr>
        <p:txBody>
          <a:bodyPr spcFirstLastPara="1" wrap="square" lIns="121900" tIns="121900" rIns="121900" bIns="121900" anchor="t" anchorCtr="0">
            <a:noAutofit/>
          </a:bodyPr>
          <a:lstStyle/>
          <a:p>
            <a:pPr marL="0" indent="0">
              <a:buNone/>
            </a:pPr>
            <a:endParaRPr lang="es" sz="2400" dirty="0"/>
          </a:p>
          <a:p>
            <a:pPr marL="0" indent="0">
              <a:buNone/>
            </a:pPr>
            <a:r>
              <a:rPr lang="es-ES" sz="2400" dirty="0"/>
              <a:t>Diseño de una nueva pestaña:</a:t>
            </a:r>
          </a:p>
          <a:p>
            <a:pPr marL="0" indent="0">
              <a:buNone/>
            </a:pPr>
            <a:endParaRPr lang="es-ES" sz="2400" dirty="0"/>
          </a:p>
          <a:p>
            <a:pPr marL="342900" indent="-342900">
              <a:buFont typeface="Wingdings" panose="05000000000000000000" pitchFamily="2" charset="2"/>
              <a:buChar char="q"/>
            </a:pPr>
            <a:r>
              <a:rPr lang="es-ES" sz="2400" b="1" dirty="0"/>
              <a:t>Servicios:</a:t>
            </a:r>
          </a:p>
          <a:p>
            <a:pPr marL="952485" lvl="1" indent="-342900">
              <a:buFont typeface="Wingdings" panose="05000000000000000000" pitchFamily="2" charset="2"/>
              <a:buChar char="Ø"/>
            </a:pPr>
            <a:r>
              <a:rPr lang="es-ES" sz="2200" dirty="0"/>
              <a:t>Ventajas </a:t>
            </a:r>
            <a:r>
              <a:rPr lang="es-ES" sz="2200" dirty="0" err="1"/>
              <a:t>Alumni</a:t>
            </a:r>
            <a:r>
              <a:rPr lang="es-ES" sz="2200" dirty="0"/>
              <a:t> UBU</a:t>
            </a:r>
          </a:p>
          <a:p>
            <a:pPr marL="952485" lvl="1" indent="-342900">
              <a:buFont typeface="Wingdings" panose="05000000000000000000" pitchFamily="2" charset="2"/>
              <a:buChar char="Ø"/>
            </a:pPr>
            <a:r>
              <a:rPr lang="es-ES" sz="2200" dirty="0"/>
              <a:t>Ventajas UBU</a:t>
            </a:r>
          </a:p>
          <a:p>
            <a:pPr marL="952485" lvl="1" indent="-342900">
              <a:buFont typeface="Wingdings" panose="05000000000000000000" pitchFamily="2" charset="2"/>
              <a:buChar char="Ø"/>
            </a:pPr>
            <a:r>
              <a:rPr lang="es-ES" sz="2200" dirty="0"/>
              <a:t>Servicios </a:t>
            </a:r>
          </a:p>
          <a:p>
            <a:pPr marL="952485" lvl="1" indent="-342900">
              <a:buFont typeface="Wingdings" panose="05000000000000000000" pitchFamily="2" charset="2"/>
              <a:buChar char="Ø"/>
            </a:pPr>
            <a:r>
              <a:rPr lang="es-ES" sz="2200" dirty="0"/>
              <a:t>Actividades</a:t>
            </a:r>
          </a:p>
          <a:p>
            <a:pPr marL="342900" indent="-342900">
              <a:buFont typeface="Wingdings" panose="05000000000000000000" pitchFamily="2" charset="2"/>
              <a:buChar char="Ø"/>
            </a:pPr>
            <a:endParaRPr lang="es-ES" sz="2400" dirty="0"/>
          </a:p>
          <a:p>
            <a:pPr marL="0" indent="0">
              <a:buNone/>
            </a:pPr>
            <a:endParaRPr lang="es" sz="2400" dirty="0"/>
          </a:p>
          <a:p>
            <a:pPr marL="0" indent="0">
              <a:buNone/>
            </a:pPr>
            <a:endParaRPr sz="2400" dirty="0"/>
          </a:p>
        </p:txBody>
      </p:sp>
    </p:spTree>
    <p:extLst>
      <p:ext uri="{BB962C8B-B14F-4D97-AF65-F5344CB8AC3E}">
        <p14:creationId xmlns:p14="http://schemas.microsoft.com/office/powerpoint/2010/main" val="41436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730000" y="525000"/>
            <a:ext cx="9385200" cy="1218800"/>
          </a:xfrm>
          <a:prstGeom prst="rect">
            <a:avLst/>
          </a:prstGeom>
        </p:spPr>
        <p:txBody>
          <a:bodyPr spcFirstLastPara="1" wrap="square" lIns="121900" tIns="121900" rIns="121900" bIns="121900" anchor="t" anchorCtr="0">
            <a:noAutofit/>
          </a:bodyPr>
          <a:lstStyle/>
          <a:p>
            <a:pPr algn="ctr"/>
            <a:r>
              <a:rPr lang="es-ES" b="1" u="sng" dirty="0"/>
              <a:t>HAZTE ALUMNI UBU</a:t>
            </a:r>
            <a:endParaRPr b="1" u="sng" dirty="0"/>
          </a:p>
        </p:txBody>
      </p:sp>
      <p:pic>
        <p:nvPicPr>
          <p:cNvPr id="2" name="Imagen 1">
            <a:extLst>
              <a:ext uri="{FF2B5EF4-FFF2-40B4-BE49-F238E27FC236}">
                <a16:creationId xmlns:a16="http://schemas.microsoft.com/office/drawing/2014/main" id="{2EA26200-D938-4C86-9051-5674DA65D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474" y="2717794"/>
            <a:ext cx="5417007" cy="2641211"/>
          </a:xfrm>
          <a:prstGeom prst="rect">
            <a:avLst/>
          </a:prstGeom>
        </p:spPr>
      </p:pic>
      <p:sp>
        <p:nvSpPr>
          <p:cNvPr id="5" name="Google Shape;223;p27">
            <a:extLst>
              <a:ext uri="{FF2B5EF4-FFF2-40B4-BE49-F238E27FC236}">
                <a16:creationId xmlns:a16="http://schemas.microsoft.com/office/drawing/2014/main" id="{C2793B97-3FB5-4201-AEC6-263740A1BAD9}"/>
              </a:ext>
            </a:extLst>
          </p:cNvPr>
          <p:cNvSpPr txBox="1">
            <a:spLocks noGrp="1"/>
          </p:cNvSpPr>
          <p:nvPr>
            <p:ph type="body" idx="1"/>
          </p:nvPr>
        </p:nvSpPr>
        <p:spPr>
          <a:xfrm>
            <a:off x="857519" y="2090057"/>
            <a:ext cx="4537600" cy="4415246"/>
          </a:xfrm>
          <a:prstGeom prst="rect">
            <a:avLst/>
          </a:prstGeom>
        </p:spPr>
        <p:txBody>
          <a:bodyPr spcFirstLastPara="1" wrap="square" lIns="121900" tIns="121900" rIns="121900" bIns="121900" anchor="t" anchorCtr="0">
            <a:noAutofit/>
          </a:bodyPr>
          <a:lstStyle/>
          <a:p>
            <a:pPr marL="0" indent="0">
              <a:buNone/>
            </a:pPr>
            <a:endParaRPr lang="es" sz="2400" dirty="0"/>
          </a:p>
          <a:p>
            <a:pPr marL="342900" indent="-342900">
              <a:buFont typeface="Wingdings" panose="05000000000000000000" pitchFamily="2" charset="2"/>
              <a:buChar char="Ø"/>
            </a:pPr>
            <a:r>
              <a:rPr lang="es-ES" sz="2400" dirty="0"/>
              <a:t>Contratación y puesta en funcionamiento en página web</a:t>
            </a:r>
          </a:p>
          <a:p>
            <a:pPr marL="342900" indent="-342900">
              <a:buFont typeface="Wingdings" panose="05000000000000000000" pitchFamily="2" charset="2"/>
              <a:buChar char="Ø"/>
            </a:pPr>
            <a:endParaRPr lang="es-ES" sz="2400" dirty="0"/>
          </a:p>
          <a:p>
            <a:pPr marL="342900" indent="-342900">
              <a:buFont typeface="Wingdings" panose="05000000000000000000" pitchFamily="2" charset="2"/>
              <a:buChar char="Ø"/>
            </a:pPr>
            <a:r>
              <a:rPr lang="es-ES" sz="2400" dirty="0"/>
              <a:t>Posibilidad de pago en web a través de tarjeta o </a:t>
            </a:r>
            <a:r>
              <a:rPr lang="es-ES" sz="2400" dirty="0" err="1"/>
              <a:t>bizum</a:t>
            </a:r>
            <a:endParaRPr lang="es-ES" sz="2400" dirty="0"/>
          </a:p>
          <a:p>
            <a:pPr marL="342900" indent="-342900">
              <a:buFont typeface="Wingdings" panose="05000000000000000000" pitchFamily="2" charset="2"/>
              <a:buChar char="Ø"/>
            </a:pPr>
            <a:endParaRPr lang="es-ES" sz="2400" dirty="0"/>
          </a:p>
          <a:p>
            <a:pPr marL="0" indent="0">
              <a:buNone/>
            </a:pPr>
            <a:endParaRPr lang="es" sz="2400" dirty="0"/>
          </a:p>
          <a:p>
            <a:pPr marL="0" indent="0">
              <a:buNone/>
            </a:pPr>
            <a:endParaRPr sz="2400" dirty="0"/>
          </a:p>
        </p:txBody>
      </p:sp>
    </p:spTree>
    <p:extLst>
      <p:ext uri="{BB962C8B-B14F-4D97-AF65-F5344CB8AC3E}">
        <p14:creationId xmlns:p14="http://schemas.microsoft.com/office/powerpoint/2010/main" val="2409506248"/>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1660</Words>
  <Application>Microsoft Office PowerPoint</Application>
  <PresentationFormat>Panorámica</PresentationFormat>
  <Paragraphs>328</Paragraphs>
  <Slides>40</Slides>
  <Notes>40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Lato</vt:lpstr>
      <vt:lpstr>Montserrat</vt:lpstr>
      <vt:lpstr>Times New Roman</vt:lpstr>
      <vt:lpstr>Wingdings</vt:lpstr>
      <vt:lpstr>Focus</vt:lpstr>
      <vt:lpstr>MEMORIA ALUMNI UBU 2021-2022</vt:lpstr>
      <vt:lpstr>SOCIOS</vt:lpstr>
      <vt:lpstr>REUNIONES DE LA JUNTA DIRECTIVA</vt:lpstr>
      <vt:lpstr>XXV ENCUENTRO ALUMNI ESPAÑA</vt:lpstr>
      <vt:lpstr>MEJORAS EN LA PAGINA WEB</vt:lpstr>
      <vt:lpstr>BIBLIOTECA UBU</vt:lpstr>
      <vt:lpstr>YO SOY ALUMNI UBU</vt:lpstr>
      <vt:lpstr>SERVICIOS ALUMNI UBU</vt:lpstr>
      <vt:lpstr>HAZTE ALUMNI UBU</vt:lpstr>
      <vt:lpstr>HAZTE ALUMNI UBU</vt:lpstr>
      <vt:lpstr>NUEVO CONTRATO ALTIA</vt:lpstr>
      <vt:lpstr>ASISTENCIA A LA JORNADA DE BIENVENIDA A ESTUDIANTES DE NUEVO INGRESO : 9 de septiembre  </vt:lpstr>
      <vt:lpstr>BECAS ALUMNI</vt:lpstr>
      <vt:lpstr>CONSEJO SOCIAL  PREMIOS ALUMNI A LA TRAYECTORIA PROFESIONAL</vt:lpstr>
      <vt:lpstr>ACTIVIDADES</vt:lpstr>
      <vt:lpstr>MESA REDONDA UCRANIA, CLAVES PARA COMPRENDER EL CONFLICTO </vt:lpstr>
      <vt:lpstr>CURSOS</vt:lpstr>
      <vt:lpstr>CURSO HISTORIA (La Segunda Guerra Mundial. La última parada del horror ¿Habrá esperanza? </vt:lpstr>
      <vt:lpstr>CURSO HISTORIA Actividad Palacio de Castilfalé </vt:lpstr>
      <vt:lpstr>CLUB DE LECTURA</vt:lpstr>
      <vt:lpstr>CLUB DE LECTURA</vt:lpstr>
      <vt:lpstr>CURSO “APRECIACIÓN MUSICAL”  </vt:lpstr>
      <vt:lpstr>CURSO “APRECIACIÓN MUSICAL”</vt:lpstr>
      <vt:lpstr>CURSO “APRECIACIÓN MUSICAL”</vt:lpstr>
      <vt:lpstr>CONCIERTO SOLIDARIO  CORO DEL ILUSTRE COLEGIO DE ABOGADOS DE OVIEDO  </vt:lpstr>
      <vt:lpstr>AULA DE DANZA</vt:lpstr>
      <vt:lpstr>SABADOS EN LA CATEDRAL  </vt:lpstr>
      <vt:lpstr>SÁBADOS EN LA CATEDRAL  </vt:lpstr>
      <vt:lpstr>SABADOS EN LA CATEDRAL</vt:lpstr>
      <vt:lpstr>CURSO TRIANUAL DE ARTE </vt:lpstr>
      <vt:lpstr>Socios en actividades de UBU deportes</vt:lpstr>
      <vt:lpstr>VISITAS CULTURALES</vt:lpstr>
      <vt:lpstr>VISITA A LAS EDADES DEL HOMBRE 4 de diciembre</vt:lpstr>
      <vt:lpstr>RUTA “A VUELTAS CON LA VUELTA”</vt:lpstr>
      <vt:lpstr>RUTA “EL CAMINO DE SANTIAGO A SU PASO POR BURGOS”</vt:lpstr>
      <vt:lpstr>RUTA “LITERARIA”</vt:lpstr>
      <vt:lpstr>VISITA A “SAN LORENZO Y SAN GIL”</vt:lpstr>
      <vt:lpstr>PROPUESTA ACTIVIDADES 2022-2023</vt:lpstr>
      <vt:lpstr>Propuesta de actividades 2022-2023</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ALUMNI UBU 2019-2020</dc:title>
  <dc:creator>EVA MARIA CASTRESANA IGLESIAS</dc:creator>
  <cp:lastModifiedBy>EVA MARIA CASTRESANA IGLESIAS</cp:lastModifiedBy>
  <cp:revision>141</cp:revision>
  <cp:lastPrinted>2020-09-04T08:15:53Z</cp:lastPrinted>
  <dcterms:created xsi:type="dcterms:W3CDTF">2020-02-17T09:13:27Z</dcterms:created>
  <dcterms:modified xsi:type="dcterms:W3CDTF">2022-03-21T09:01:39Z</dcterms:modified>
</cp:coreProperties>
</file>